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35.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6.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0.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6.xml" ContentType="application/vnd.openxmlformats-officedocument.presentationml.notesSlide+xml"/>
  <Override PartName="/ppt/notesSlides/notesSlide19.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38.xml" ContentType="application/vnd.openxmlformats-officedocument.presentationml.slideLayout+xml"/>
  <Override PartName="/ppt/slideLayouts/slideLayout40.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39.xml" ContentType="application/vnd.openxmlformats-officedocument.presentationml.slideLayout+xml"/>
  <Override PartName="/ppt/handoutMasters/handoutMaster1.xml" ContentType="application/vnd.openxmlformats-officedocument.presentationml.handout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7"/>
  </p:notesMasterIdLst>
  <p:handoutMasterIdLst>
    <p:handoutMasterId r:id="rId38"/>
  </p:handoutMasterIdLst>
  <p:sldIdLst>
    <p:sldId id="903" r:id="rId2"/>
    <p:sldId id="904" r:id="rId3"/>
    <p:sldId id="905" r:id="rId4"/>
    <p:sldId id="906" r:id="rId5"/>
    <p:sldId id="909" r:id="rId6"/>
    <p:sldId id="910" r:id="rId7"/>
    <p:sldId id="913" r:id="rId8"/>
    <p:sldId id="933" r:id="rId9"/>
    <p:sldId id="961" r:id="rId10"/>
    <p:sldId id="955" r:id="rId11"/>
    <p:sldId id="956" r:id="rId12"/>
    <p:sldId id="957" r:id="rId13"/>
    <p:sldId id="965" r:id="rId14"/>
    <p:sldId id="889" r:id="rId15"/>
    <p:sldId id="960" r:id="rId16"/>
    <p:sldId id="916" r:id="rId17"/>
    <p:sldId id="948" r:id="rId18"/>
    <p:sldId id="935" r:id="rId19"/>
    <p:sldId id="962" r:id="rId20"/>
    <p:sldId id="963" r:id="rId21"/>
    <p:sldId id="964" r:id="rId22"/>
    <p:sldId id="920" r:id="rId23"/>
    <p:sldId id="921" r:id="rId24"/>
    <p:sldId id="936" r:id="rId25"/>
    <p:sldId id="938" r:id="rId26"/>
    <p:sldId id="922" r:id="rId27"/>
    <p:sldId id="923" r:id="rId28"/>
    <p:sldId id="942" r:id="rId29"/>
    <p:sldId id="925" r:id="rId30"/>
    <p:sldId id="926" r:id="rId31"/>
    <p:sldId id="943" r:id="rId32"/>
    <p:sldId id="966" r:id="rId33"/>
    <p:sldId id="958" r:id="rId34"/>
    <p:sldId id="959" r:id="rId35"/>
    <p:sldId id="954" r:id="rId36"/>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1C800D76-3C72-4CB3-9FC9-AADDB526D820}">
          <p14:sldIdLst>
            <p14:sldId id="903"/>
            <p14:sldId id="904"/>
            <p14:sldId id="905"/>
            <p14:sldId id="906"/>
            <p14:sldId id="909"/>
            <p14:sldId id="910"/>
            <p14:sldId id="913"/>
            <p14:sldId id="933"/>
            <p14:sldId id="961"/>
            <p14:sldId id="955"/>
            <p14:sldId id="956"/>
            <p14:sldId id="957"/>
            <p14:sldId id="965"/>
            <p14:sldId id="889"/>
            <p14:sldId id="960"/>
            <p14:sldId id="916"/>
            <p14:sldId id="948"/>
            <p14:sldId id="935"/>
            <p14:sldId id="962"/>
            <p14:sldId id="963"/>
            <p14:sldId id="964"/>
            <p14:sldId id="920"/>
            <p14:sldId id="921"/>
            <p14:sldId id="936"/>
            <p14:sldId id="938"/>
            <p14:sldId id="922"/>
            <p14:sldId id="923"/>
            <p14:sldId id="942"/>
            <p14:sldId id="925"/>
            <p14:sldId id="926"/>
            <p14:sldId id="943"/>
            <p14:sldId id="966"/>
            <p14:sldId id="958"/>
            <p14:sldId id="959"/>
            <p14:sldId id="954"/>
          </p14:sldIdLst>
        </p14:section>
        <p14:section name="Instructions" id="{5EC75C8C-8851-4EC1-83E3-ADCB0283ABBC}">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2A8B"/>
    <a:srgbClr val="00539B"/>
    <a:srgbClr val="77BD43"/>
    <a:srgbClr val="BDA14E"/>
    <a:srgbClr val="999490"/>
    <a:srgbClr val="D7D1CC"/>
    <a:srgbClr val="C8AE73"/>
    <a:srgbClr val="FBB800"/>
    <a:srgbClr val="F01D27"/>
    <a:srgbClr val="D8C7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49" autoAdjust="0"/>
    <p:restoredTop sz="96163" autoAdjust="0"/>
  </p:normalViewPr>
  <p:slideViewPr>
    <p:cSldViewPr showGuides="1">
      <p:cViewPr varScale="1">
        <p:scale>
          <a:sx n="83" d="100"/>
          <a:sy n="83" d="100"/>
        </p:scale>
        <p:origin x="854" y="82"/>
      </p:cViewPr>
      <p:guideLst/>
    </p:cSldViewPr>
  </p:slideViewPr>
  <p:notesTextViewPr>
    <p:cViewPr>
      <p:scale>
        <a:sx n="3" d="2"/>
        <a:sy n="3" d="2"/>
      </p:scale>
      <p:origin x="0" y="0"/>
    </p:cViewPr>
  </p:notesTextViewPr>
  <p:sorterViewPr>
    <p:cViewPr>
      <p:scale>
        <a:sx n="100" d="100"/>
        <a:sy n="100" d="100"/>
      </p:scale>
      <p:origin x="0" y="-2170"/>
    </p:cViewPr>
  </p:sorterViewPr>
  <p:notesViewPr>
    <p:cSldViewPr showGuides="1">
      <p:cViewPr varScale="1">
        <p:scale>
          <a:sx n="80" d="100"/>
          <a:sy n="80" d="100"/>
        </p:scale>
        <p:origin x="3918" y="10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412A36AD-C140-47B5-A0AA-2808AF1C1C9D}" type="datetimeFigureOut">
              <a:rPr lang="en-AU" smtClean="0"/>
              <a:t>20/09/2021</a:t>
            </a:fld>
            <a:endParaRPr lang="en-AU"/>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36A420D9-E2BA-4BD5-B845-F55DFC0118AC}" type="slidenum">
              <a:rPr lang="en-AU" smtClean="0"/>
              <a:t>‹#›</a:t>
            </a:fld>
            <a:endParaRPr lang="en-AU"/>
          </a:p>
        </p:txBody>
      </p:sp>
    </p:spTree>
    <p:extLst>
      <p:ext uri="{BB962C8B-B14F-4D97-AF65-F5344CB8AC3E}">
        <p14:creationId xmlns:p14="http://schemas.microsoft.com/office/powerpoint/2010/main" val="2684978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2763829E-EB69-4A98-9D54-8D6822520B27}" type="datetimeFigureOut">
              <a:rPr lang="en-AU" smtClean="0"/>
              <a:t>20/09/2021</a:t>
            </a:fld>
            <a:endParaRPr lang="en-AU"/>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0EF05BAA-92F6-4DEA-A832-E4B15A2F525C}" type="slidenum">
              <a:rPr lang="en-AU" smtClean="0"/>
              <a:t>‹#›</a:t>
            </a:fld>
            <a:endParaRPr lang="en-AU"/>
          </a:p>
        </p:txBody>
      </p:sp>
    </p:spTree>
    <p:extLst>
      <p:ext uri="{BB962C8B-B14F-4D97-AF65-F5344CB8AC3E}">
        <p14:creationId xmlns:p14="http://schemas.microsoft.com/office/powerpoint/2010/main" val="2039978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F05BAA-92F6-4DEA-A832-E4B15A2F525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300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EF05BAA-92F6-4DEA-A832-E4B15A2F525C}" type="slidenum">
              <a:rPr lang="en-AU" smtClean="0"/>
              <a:t>18</a:t>
            </a:fld>
            <a:endParaRPr lang="en-AU"/>
          </a:p>
        </p:txBody>
      </p:sp>
    </p:spTree>
    <p:extLst>
      <p:ext uri="{BB962C8B-B14F-4D97-AF65-F5344CB8AC3E}">
        <p14:creationId xmlns:p14="http://schemas.microsoft.com/office/powerpoint/2010/main" val="2271553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EF05BAA-92F6-4DEA-A832-E4B15A2F525C}" type="slidenum">
              <a:rPr lang="en-AU" smtClean="0"/>
              <a:t>19</a:t>
            </a:fld>
            <a:endParaRPr lang="en-AU"/>
          </a:p>
        </p:txBody>
      </p:sp>
    </p:spTree>
    <p:extLst>
      <p:ext uri="{BB962C8B-B14F-4D97-AF65-F5344CB8AC3E}">
        <p14:creationId xmlns:p14="http://schemas.microsoft.com/office/powerpoint/2010/main" val="1845004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EF05BAA-92F6-4DEA-A832-E4B15A2F525C}" type="slidenum">
              <a:rPr lang="en-AU" smtClean="0"/>
              <a:t>20</a:t>
            </a:fld>
            <a:endParaRPr lang="en-AU"/>
          </a:p>
        </p:txBody>
      </p:sp>
    </p:spTree>
    <p:extLst>
      <p:ext uri="{BB962C8B-B14F-4D97-AF65-F5344CB8AC3E}">
        <p14:creationId xmlns:p14="http://schemas.microsoft.com/office/powerpoint/2010/main" val="364501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EF05BAA-92F6-4DEA-A832-E4B15A2F525C}" type="slidenum">
              <a:rPr lang="en-AU" smtClean="0"/>
              <a:t>21</a:t>
            </a:fld>
            <a:endParaRPr lang="en-AU"/>
          </a:p>
        </p:txBody>
      </p:sp>
    </p:spTree>
    <p:extLst>
      <p:ext uri="{BB962C8B-B14F-4D97-AF65-F5344CB8AC3E}">
        <p14:creationId xmlns:p14="http://schemas.microsoft.com/office/powerpoint/2010/main" val="2328126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F05BAA-92F6-4DEA-A832-E4B15A2F525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1219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F05BAA-92F6-4DEA-A832-E4B15A2F525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3383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EF05BAA-92F6-4DEA-A832-E4B15A2F525C}" type="slidenum">
              <a:rPr lang="en-AU" smtClean="0"/>
              <a:t>24</a:t>
            </a:fld>
            <a:endParaRPr lang="en-AU"/>
          </a:p>
        </p:txBody>
      </p:sp>
    </p:spTree>
    <p:extLst>
      <p:ext uri="{BB962C8B-B14F-4D97-AF65-F5344CB8AC3E}">
        <p14:creationId xmlns:p14="http://schemas.microsoft.com/office/powerpoint/2010/main" val="4145079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EF05BAA-92F6-4DEA-A832-E4B15A2F525C}" type="slidenum">
              <a:rPr lang="en-AU" smtClean="0"/>
              <a:t>25</a:t>
            </a:fld>
            <a:endParaRPr lang="en-AU"/>
          </a:p>
        </p:txBody>
      </p:sp>
    </p:spTree>
    <p:extLst>
      <p:ext uri="{BB962C8B-B14F-4D97-AF65-F5344CB8AC3E}">
        <p14:creationId xmlns:p14="http://schemas.microsoft.com/office/powerpoint/2010/main" val="3750257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F05BAA-92F6-4DEA-A832-E4B15A2F525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6060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F60EDC-1AB6-43EE-9043-16B19B38708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5644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EF05BAA-92F6-4DEA-A832-E4B15A2F525C}" type="slidenum">
              <a:rPr lang="en-AU" smtClean="0"/>
              <a:t>5</a:t>
            </a:fld>
            <a:endParaRPr lang="en-AU"/>
          </a:p>
        </p:txBody>
      </p:sp>
    </p:spTree>
    <p:extLst>
      <p:ext uri="{BB962C8B-B14F-4D97-AF65-F5344CB8AC3E}">
        <p14:creationId xmlns:p14="http://schemas.microsoft.com/office/powerpoint/2010/main" val="2782975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EF05BAA-92F6-4DEA-A832-E4B15A2F525C}" type="slidenum">
              <a:rPr lang="en-AU" smtClean="0"/>
              <a:t>6</a:t>
            </a:fld>
            <a:endParaRPr lang="en-AU"/>
          </a:p>
        </p:txBody>
      </p:sp>
    </p:spTree>
    <p:extLst>
      <p:ext uri="{BB962C8B-B14F-4D97-AF65-F5344CB8AC3E}">
        <p14:creationId xmlns:p14="http://schemas.microsoft.com/office/powerpoint/2010/main" val="3449804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EF05BAA-92F6-4DEA-A832-E4B15A2F525C}" type="slidenum">
              <a:rPr lang="en-AU" smtClean="0"/>
              <a:t>7</a:t>
            </a:fld>
            <a:endParaRPr lang="en-AU"/>
          </a:p>
        </p:txBody>
      </p:sp>
    </p:spTree>
    <p:extLst>
      <p:ext uri="{BB962C8B-B14F-4D97-AF65-F5344CB8AC3E}">
        <p14:creationId xmlns:p14="http://schemas.microsoft.com/office/powerpoint/2010/main" val="4048771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EF05BAA-92F6-4DEA-A832-E4B15A2F525C}" type="slidenum">
              <a:rPr lang="en-AU" smtClean="0"/>
              <a:t>8</a:t>
            </a:fld>
            <a:endParaRPr lang="en-AU"/>
          </a:p>
        </p:txBody>
      </p:sp>
    </p:spTree>
    <p:extLst>
      <p:ext uri="{BB962C8B-B14F-4D97-AF65-F5344CB8AC3E}">
        <p14:creationId xmlns:p14="http://schemas.microsoft.com/office/powerpoint/2010/main" val="2446628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F60EDC-1AB6-43EE-9043-16B19B38708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7214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EF05BAA-92F6-4DEA-A832-E4B15A2F525C}" type="slidenum">
              <a:rPr lang="en-AU" smtClean="0"/>
              <a:t>11</a:t>
            </a:fld>
            <a:endParaRPr lang="en-AU"/>
          </a:p>
        </p:txBody>
      </p:sp>
    </p:spTree>
    <p:extLst>
      <p:ext uri="{BB962C8B-B14F-4D97-AF65-F5344CB8AC3E}">
        <p14:creationId xmlns:p14="http://schemas.microsoft.com/office/powerpoint/2010/main" val="150174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EF05BAA-92F6-4DEA-A832-E4B15A2F525C}" type="slidenum">
              <a:rPr lang="en-AU" smtClean="0"/>
              <a:t>14</a:t>
            </a:fld>
            <a:endParaRPr lang="en-AU"/>
          </a:p>
        </p:txBody>
      </p:sp>
    </p:spTree>
    <p:extLst>
      <p:ext uri="{BB962C8B-B14F-4D97-AF65-F5344CB8AC3E}">
        <p14:creationId xmlns:p14="http://schemas.microsoft.com/office/powerpoint/2010/main" val="4163154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F05BAA-92F6-4DEA-A832-E4B15A2F525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95043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5BEF6F-6263-4F8D-8EB5-8791451073CD}"/>
              </a:ext>
            </a:extLst>
          </p:cNvPr>
          <p:cNvSpPr/>
          <p:nvPr userDrawn="1"/>
        </p:nvSpPr>
        <p:spPr>
          <a:xfrm>
            <a:off x="0" y="0"/>
            <a:ext cx="12192000" cy="9288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5" name="Picture 4">
            <a:extLst>
              <a:ext uri="{FF2B5EF4-FFF2-40B4-BE49-F238E27FC236}">
                <a16:creationId xmlns:a16="http://schemas.microsoft.com/office/drawing/2014/main" id="{3F3E3223-6328-4488-8A5F-952E87A12E34}"/>
              </a:ext>
            </a:extLst>
          </p:cNvPr>
          <p:cNvPicPr>
            <a:picLocks noChangeAspect="1"/>
          </p:cNvPicPr>
          <p:nvPr userDrawn="1"/>
        </p:nvPicPr>
        <p:blipFill rotWithShape="1">
          <a:blip r:embed="rId2"/>
          <a:srcRect l="74412" t="80198" b="-1"/>
          <a:stretch/>
        </p:blipFill>
        <p:spPr>
          <a:xfrm>
            <a:off x="9852228" y="5499893"/>
            <a:ext cx="2339772" cy="1358107"/>
          </a:xfrm>
          <a:prstGeom prst="rect">
            <a:avLst/>
          </a:prstGeom>
          <a:ln>
            <a:noFill/>
          </a:ln>
        </p:spPr>
      </p:pic>
      <p:sp>
        <p:nvSpPr>
          <p:cNvPr id="2" name="Title 1"/>
          <p:cNvSpPr>
            <a:spLocks noGrp="1"/>
          </p:cNvSpPr>
          <p:nvPr>
            <p:ph type="title" hasCustomPrompt="1"/>
          </p:nvPr>
        </p:nvSpPr>
        <p:spPr>
          <a:xfrm>
            <a:off x="695325" y="1160745"/>
            <a:ext cx="10738247" cy="1296144"/>
          </a:xfrm>
        </p:spPr>
        <p:txBody>
          <a:bodyPr anchor="b">
            <a:noAutofit/>
          </a:bodyPr>
          <a:lstStyle>
            <a:lvl1pPr>
              <a:lnSpc>
                <a:spcPts val="5040"/>
              </a:lnSpc>
              <a:defRPr sz="4200">
                <a:solidFill>
                  <a:schemeClr val="accent1"/>
                </a:solidFill>
              </a:defRPr>
            </a:lvl1pPr>
          </a:lstStyle>
          <a:p>
            <a:r>
              <a:rPr lang="en-US" dirty="0"/>
              <a:t>[Title]</a:t>
            </a:r>
            <a:endParaRPr lang="en-AU" dirty="0"/>
          </a:p>
        </p:txBody>
      </p:sp>
      <p:sp>
        <p:nvSpPr>
          <p:cNvPr id="7" name="Text Placeholder 6"/>
          <p:cNvSpPr>
            <a:spLocks noGrp="1"/>
          </p:cNvSpPr>
          <p:nvPr>
            <p:ph type="body" sz="quarter" idx="10" hasCustomPrompt="1"/>
          </p:nvPr>
        </p:nvSpPr>
        <p:spPr>
          <a:xfrm>
            <a:off x="695298" y="2571294"/>
            <a:ext cx="10747200" cy="2675249"/>
          </a:xfrm>
          <a:prstGeom prst="rect">
            <a:avLst/>
          </a:prstGeom>
        </p:spPr>
        <p:txBody>
          <a:bodyPr>
            <a:normAutofit/>
          </a:bodyPr>
          <a:lstStyle>
            <a:lvl1pPr marL="0" indent="0">
              <a:lnSpc>
                <a:spcPts val="3240"/>
              </a:lnSpc>
              <a:buNone/>
              <a:defRPr sz="2700">
                <a:solidFill>
                  <a:schemeClr val="accent1"/>
                </a:solidFill>
              </a:defRPr>
            </a:lvl1pPr>
          </a:lstStyle>
          <a:p>
            <a:pPr lvl="0"/>
            <a:r>
              <a:rPr lang="en-US" dirty="0"/>
              <a:t>[Subtitle]</a:t>
            </a:r>
          </a:p>
        </p:txBody>
      </p:sp>
      <p:pic>
        <p:nvPicPr>
          <p:cNvPr id="9" name="Picture 8">
            <a:extLst>
              <a:ext uri="{FF2B5EF4-FFF2-40B4-BE49-F238E27FC236}">
                <a16:creationId xmlns:a16="http://schemas.microsoft.com/office/drawing/2014/main" id="{B3140420-5D32-4B9D-AAC5-EA821D594034}"/>
              </a:ext>
            </a:extLst>
          </p:cNvPr>
          <p:cNvPicPr>
            <a:picLocks noChangeAspect="1"/>
          </p:cNvPicPr>
          <p:nvPr userDrawn="1"/>
        </p:nvPicPr>
        <p:blipFill rotWithShape="1">
          <a:blip r:embed="rId2"/>
          <a:srcRect t="59270" r="70475" b="-1"/>
          <a:stretch/>
        </p:blipFill>
        <p:spPr>
          <a:xfrm>
            <a:off x="1" y="4064704"/>
            <a:ext cx="2699772" cy="2793299"/>
          </a:xfrm>
          <a:prstGeom prst="rect">
            <a:avLst/>
          </a:prstGeom>
          <a:ln>
            <a:noFill/>
          </a:ln>
        </p:spPr>
      </p:pic>
      <p:pic>
        <p:nvPicPr>
          <p:cNvPr id="10" name="Picture 9">
            <a:extLst>
              <a:ext uri="{FF2B5EF4-FFF2-40B4-BE49-F238E27FC236}">
                <a16:creationId xmlns:a16="http://schemas.microsoft.com/office/drawing/2014/main" id="{1A1484F3-3D7B-466C-B621-2369AAE0DB10}"/>
              </a:ext>
            </a:extLst>
          </p:cNvPr>
          <p:cNvPicPr>
            <a:picLocks noChangeAspect="1"/>
          </p:cNvPicPr>
          <p:nvPr userDrawn="1"/>
        </p:nvPicPr>
        <p:blipFill>
          <a:blip r:embed="rId3"/>
          <a:stretch>
            <a:fillRect/>
          </a:stretch>
        </p:blipFill>
        <p:spPr>
          <a:xfrm>
            <a:off x="695325" y="207631"/>
            <a:ext cx="3204000" cy="472463"/>
          </a:xfrm>
          <a:prstGeom prst="rect">
            <a:avLst/>
          </a:prstGeom>
        </p:spPr>
      </p:pic>
    </p:spTree>
    <p:extLst>
      <p:ext uri="{BB962C8B-B14F-4D97-AF65-F5344CB8AC3E}">
        <p14:creationId xmlns:p14="http://schemas.microsoft.com/office/powerpoint/2010/main" val="369773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title, 2 Graph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AA2A89B-5F40-4031-8108-1BFB255068B7}"/>
              </a:ext>
            </a:extLst>
          </p:cNvPr>
          <p:cNvSpPr>
            <a:spLocks noGrp="1"/>
          </p:cNvSpPr>
          <p:nvPr>
            <p:ph type="ftr" sz="quarter" idx="10"/>
          </p:nvPr>
        </p:nvSpPr>
        <p:spPr/>
        <p:txBody>
          <a:bodyPr/>
          <a:lstStyle>
            <a:lvl1pPr>
              <a:defRPr b="0"/>
            </a:lvl1pPr>
          </a:lstStyle>
          <a:p>
            <a:endParaRPr lang="en-AU" dirty="0"/>
          </a:p>
        </p:txBody>
      </p:sp>
      <p:sp>
        <p:nvSpPr>
          <p:cNvPr id="4" name="Slide Number Placeholder 3">
            <a:extLst>
              <a:ext uri="{FF2B5EF4-FFF2-40B4-BE49-F238E27FC236}">
                <a16:creationId xmlns:a16="http://schemas.microsoft.com/office/drawing/2014/main" id="{375E875C-DD57-4708-A99D-D59276162100}"/>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7" name="Text Placeholder 6">
            <a:extLst>
              <a:ext uri="{FF2B5EF4-FFF2-40B4-BE49-F238E27FC236}">
                <a16:creationId xmlns:a16="http://schemas.microsoft.com/office/drawing/2014/main" id="{E22F89E8-AEA0-41B7-97D7-227B19E804EC}"/>
              </a:ext>
            </a:extLst>
          </p:cNvPr>
          <p:cNvSpPr>
            <a:spLocks noGrp="1"/>
          </p:cNvSpPr>
          <p:nvPr>
            <p:ph type="body" sz="quarter" idx="13" hasCustomPrompt="1"/>
          </p:nvPr>
        </p:nvSpPr>
        <p:spPr>
          <a:xfrm>
            <a:off x="695326" y="2279553"/>
            <a:ext cx="5220000" cy="360000"/>
          </a:xfrm>
          <a:prstGeom prst="rect">
            <a:avLst/>
          </a:prstGeom>
        </p:spPr>
        <p:txBody>
          <a:bodyPr>
            <a:noAutofit/>
          </a:bodyPr>
          <a:lstStyle>
            <a:lvl1pPr>
              <a:lnSpc>
                <a:spcPct val="100000"/>
              </a:lnSpc>
              <a:defRPr sz="1200">
                <a:solidFill>
                  <a:schemeClr val="accent1"/>
                </a:solidFill>
              </a:defRPr>
            </a:lvl1pPr>
            <a:lvl2pPr>
              <a:defRPr sz="1200">
                <a:solidFill>
                  <a:schemeClr val="accent1"/>
                </a:solidFill>
              </a:defRPr>
            </a:lvl2pPr>
            <a:lvl3pPr>
              <a:defRPr sz="1200">
                <a:solidFill>
                  <a:schemeClr val="accent1"/>
                </a:solidFill>
              </a:defRPr>
            </a:lvl3pPr>
            <a:lvl4pPr>
              <a:defRPr sz="1200">
                <a:solidFill>
                  <a:schemeClr val="accent1"/>
                </a:solidFill>
              </a:defRPr>
            </a:lvl4pPr>
            <a:lvl5pPr>
              <a:defRPr lang="en-AU" dirty="0"/>
            </a:lvl5pPr>
            <a:lvl6pPr>
              <a:defRPr b="0"/>
            </a:lvl6pPr>
          </a:lstStyle>
          <a:p>
            <a:pPr lvl="5"/>
            <a:r>
              <a:rPr lang="en-US" dirty="0"/>
              <a:t>[Graph title]</a:t>
            </a:r>
            <a:endParaRPr lang="en-AU" dirty="0"/>
          </a:p>
        </p:txBody>
      </p:sp>
      <p:sp>
        <p:nvSpPr>
          <p:cNvPr id="6" name="Content Placeholder 5">
            <a:extLst>
              <a:ext uri="{FF2B5EF4-FFF2-40B4-BE49-F238E27FC236}">
                <a16:creationId xmlns:a16="http://schemas.microsoft.com/office/drawing/2014/main" id="{5F93F161-17EB-4DA5-BE00-069D1277B92D}"/>
              </a:ext>
            </a:extLst>
          </p:cNvPr>
          <p:cNvSpPr>
            <a:spLocks noGrp="1"/>
          </p:cNvSpPr>
          <p:nvPr>
            <p:ph sz="quarter" idx="17"/>
          </p:nvPr>
        </p:nvSpPr>
        <p:spPr>
          <a:xfrm>
            <a:off x="695326" y="2696388"/>
            <a:ext cx="5220000" cy="3612337"/>
          </a:xfrm>
        </p:spPr>
        <p:txBody>
          <a:bodyPr/>
          <a:lstStyle>
            <a:lvl1pPr>
              <a:defRPr lang="en-US" dirty="0"/>
            </a:lvl1pPr>
            <a:lvl2pPr>
              <a:defRPr lang="en-US" dirty="0"/>
            </a:lvl2pPr>
            <a:lvl3pPr>
              <a:defRPr lang="en-US" dirty="0"/>
            </a:lvl3pPr>
            <a:lvl4pPr>
              <a:defRPr lang="en-US" dirty="0"/>
            </a:lvl4pPr>
            <a:lvl5pPr>
              <a:defRPr lang="en-AU"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5" name="Text Placeholder 6">
            <a:extLst>
              <a:ext uri="{FF2B5EF4-FFF2-40B4-BE49-F238E27FC236}">
                <a16:creationId xmlns:a16="http://schemas.microsoft.com/office/drawing/2014/main" id="{4324DF9C-3E8A-469C-8FC9-4938DAA32240}"/>
              </a:ext>
            </a:extLst>
          </p:cNvPr>
          <p:cNvSpPr>
            <a:spLocks noGrp="1"/>
          </p:cNvSpPr>
          <p:nvPr>
            <p:ph type="body" sz="quarter" idx="18" hasCustomPrompt="1"/>
          </p:nvPr>
        </p:nvSpPr>
        <p:spPr>
          <a:xfrm>
            <a:off x="6279511" y="2279553"/>
            <a:ext cx="5220000" cy="360000"/>
          </a:xfrm>
          <a:prstGeom prst="rect">
            <a:avLst/>
          </a:prstGeom>
        </p:spPr>
        <p:txBody>
          <a:bodyPr>
            <a:noAutofit/>
          </a:bodyPr>
          <a:lstStyle>
            <a:lvl1pPr>
              <a:lnSpc>
                <a:spcPct val="100000"/>
              </a:lnSpc>
              <a:defRPr sz="1200">
                <a:solidFill>
                  <a:schemeClr val="accent1"/>
                </a:solidFill>
              </a:defRPr>
            </a:lvl1pPr>
            <a:lvl2pPr>
              <a:defRPr sz="1200">
                <a:solidFill>
                  <a:schemeClr val="accent1"/>
                </a:solidFill>
              </a:defRPr>
            </a:lvl2pPr>
            <a:lvl3pPr>
              <a:defRPr sz="1200">
                <a:solidFill>
                  <a:schemeClr val="accent1"/>
                </a:solidFill>
              </a:defRPr>
            </a:lvl3pPr>
            <a:lvl4pPr>
              <a:defRPr sz="1200">
                <a:solidFill>
                  <a:schemeClr val="accent1"/>
                </a:solidFill>
              </a:defRPr>
            </a:lvl4pPr>
            <a:lvl5pPr>
              <a:defRPr lang="en-AU" dirty="0"/>
            </a:lvl5pPr>
            <a:lvl6pPr>
              <a:defRPr b="0"/>
            </a:lvl6pPr>
          </a:lstStyle>
          <a:p>
            <a:pPr lvl="5"/>
            <a:r>
              <a:rPr lang="en-US" dirty="0"/>
              <a:t>[Graph title]</a:t>
            </a:r>
            <a:endParaRPr lang="en-AU" dirty="0"/>
          </a:p>
        </p:txBody>
      </p:sp>
      <p:sp>
        <p:nvSpPr>
          <p:cNvPr id="16" name="Content Placeholder 5">
            <a:extLst>
              <a:ext uri="{FF2B5EF4-FFF2-40B4-BE49-F238E27FC236}">
                <a16:creationId xmlns:a16="http://schemas.microsoft.com/office/drawing/2014/main" id="{A027F0FB-D735-4865-B5EA-A50B34F47CA8}"/>
              </a:ext>
            </a:extLst>
          </p:cNvPr>
          <p:cNvSpPr>
            <a:spLocks noGrp="1"/>
          </p:cNvSpPr>
          <p:nvPr>
            <p:ph sz="quarter" idx="19"/>
          </p:nvPr>
        </p:nvSpPr>
        <p:spPr>
          <a:xfrm>
            <a:off x="6279511" y="2696388"/>
            <a:ext cx="5220000" cy="3612337"/>
          </a:xfr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4">
            <a:extLst>
              <a:ext uri="{FF2B5EF4-FFF2-40B4-BE49-F238E27FC236}">
                <a16:creationId xmlns:a16="http://schemas.microsoft.com/office/drawing/2014/main" id="{AE529219-BCD0-4496-8C5D-775ED0D27837}"/>
              </a:ext>
            </a:extLst>
          </p:cNvPr>
          <p:cNvSpPr>
            <a:spLocks noGrp="1"/>
          </p:cNvSpPr>
          <p:nvPr>
            <p:ph type="dt" sz="half" idx="20"/>
          </p:nvPr>
        </p:nvSpPr>
        <p:spPr>
          <a:xfrm>
            <a:off x="695325" y="151136"/>
            <a:ext cx="2376000" cy="241200"/>
          </a:xfrm>
          <a:prstGeom prst="rect">
            <a:avLst/>
          </a:prstGeom>
        </p:spPr>
        <p:txBody>
          <a:bodyPr/>
          <a:lstStyle/>
          <a:p>
            <a:pPr algn="l"/>
            <a:endParaRPr lang="en-AU" dirty="0"/>
          </a:p>
        </p:txBody>
      </p:sp>
      <p:sp>
        <p:nvSpPr>
          <p:cNvPr id="11" name="Text Placeholder 5">
            <a:extLst>
              <a:ext uri="{FF2B5EF4-FFF2-40B4-BE49-F238E27FC236}">
                <a16:creationId xmlns:a16="http://schemas.microsoft.com/office/drawing/2014/main" id="{CAE7F11A-C7DA-440F-83D7-3571E1FAF17A}"/>
              </a:ext>
            </a:extLst>
          </p:cNvPr>
          <p:cNvSpPr>
            <a:spLocks noGrp="1"/>
          </p:cNvSpPr>
          <p:nvPr>
            <p:ph type="body" sz="quarter" idx="14" hasCustomPrompt="1"/>
          </p:nvPr>
        </p:nvSpPr>
        <p:spPr>
          <a:xfrm>
            <a:off x="695327" y="1699200"/>
            <a:ext cx="10772776" cy="504825"/>
          </a:xfrm>
        </p:spPr>
        <p:txBody>
          <a:bodyPr>
            <a:normAutofit/>
          </a:bodyPr>
          <a:lstStyle>
            <a:lvl1pPr>
              <a:defRPr sz="2000" b="1">
                <a:solidFill>
                  <a:schemeClr val="accent1"/>
                </a:solidFill>
              </a:defRPr>
            </a:lvl1pPr>
            <a:lvl2pPr marL="612" indent="0">
              <a:buNone/>
              <a:defRPr/>
            </a:lvl2pPr>
          </a:lstStyle>
          <a:p>
            <a:pPr lvl="0"/>
            <a:r>
              <a:rPr lang="en-US" dirty="0"/>
              <a:t>[Subtitle]</a:t>
            </a:r>
          </a:p>
        </p:txBody>
      </p:sp>
      <p:sp>
        <p:nvSpPr>
          <p:cNvPr id="13" name="Text Placeholder 5">
            <a:extLst>
              <a:ext uri="{FF2B5EF4-FFF2-40B4-BE49-F238E27FC236}">
                <a16:creationId xmlns:a16="http://schemas.microsoft.com/office/drawing/2014/main" id="{97ABDCDB-C6CD-4C8C-A5E2-31920BCF53A3}"/>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2" name="Rectangle 11">
            <a:extLst>
              <a:ext uri="{FF2B5EF4-FFF2-40B4-BE49-F238E27FC236}">
                <a16:creationId xmlns:a16="http://schemas.microsoft.com/office/drawing/2014/main" id="{71F7154F-DE85-4B92-BE63-FC9C5B0FC149}"/>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7" name="Picture 16">
            <a:extLst>
              <a:ext uri="{FF2B5EF4-FFF2-40B4-BE49-F238E27FC236}">
                <a16:creationId xmlns:a16="http://schemas.microsoft.com/office/drawing/2014/main" id="{6C08FAE1-741A-4147-AD4A-766CC098B78A}"/>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8" name="Title 7">
            <a:extLst>
              <a:ext uri="{FF2B5EF4-FFF2-40B4-BE49-F238E27FC236}">
                <a16:creationId xmlns:a16="http://schemas.microsoft.com/office/drawing/2014/main" id="{0701168E-769B-45DB-AFDD-B10DB12B4A9C}"/>
              </a:ext>
            </a:extLst>
          </p:cNvPr>
          <p:cNvSpPr>
            <a:spLocks noGrp="1"/>
          </p:cNvSpPr>
          <p:nvPr>
            <p:ph type="title"/>
          </p:nvPr>
        </p:nvSpPr>
        <p:spPr/>
        <p:txBody>
          <a:bodyPr/>
          <a:lstStyle/>
          <a:p>
            <a:r>
              <a:rPr lang="en-US"/>
              <a:t>Click to edit Master title style</a:t>
            </a:r>
            <a:endParaRPr lang="en-AU" dirty="0"/>
          </a:p>
        </p:txBody>
      </p:sp>
    </p:spTree>
    <p:extLst>
      <p:ext uri="{BB962C8B-B14F-4D97-AF65-F5344CB8AC3E}">
        <p14:creationId xmlns:p14="http://schemas.microsoft.com/office/powerpoint/2010/main" val="302488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Layout Horizontal">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5" y="1700212"/>
            <a:ext cx="10801350" cy="2160000"/>
          </a:xfrm>
          <a:prstGeom prst="rect">
            <a:avLst/>
          </a:prstGeom>
        </p:spPr>
        <p:txBody>
          <a:bodyPr/>
          <a:lstStyle>
            <a:lvl1pPr>
              <a:defRPr lang="en-US" dirty="0"/>
            </a:lvl1pPr>
            <a:lvl2pPr>
              <a:defRPr lang="en-US" dirty="0"/>
            </a:lvl2pPr>
            <a:lvl3pPr>
              <a:defRPr lang="en-US" dirty="0"/>
            </a:lvl3pPr>
            <a:lvl4pPr>
              <a:defRPr lang="en-US" dirty="0"/>
            </a:lvl4pPr>
            <a:lvl5pPr>
              <a:defRPr lang="en-US"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Content Placeholder 6"/>
          <p:cNvSpPr>
            <a:spLocks noGrp="1"/>
          </p:cNvSpPr>
          <p:nvPr>
            <p:ph sz="quarter" idx="13"/>
          </p:nvPr>
        </p:nvSpPr>
        <p:spPr>
          <a:xfrm>
            <a:off x="695325" y="4149320"/>
            <a:ext cx="10801350" cy="2160000"/>
          </a:xfrm>
          <a:prstGeom prst="rect">
            <a:avLst/>
          </a:prstGeom>
        </p:spPr>
        <p:txBody>
          <a:bodyPr/>
          <a:lstStyle>
            <a:lvl1pPr>
              <a:defRPr lang="en-US" dirty="0"/>
            </a:lvl1pPr>
            <a:lvl2pPr>
              <a:defRPr lang="en-US" dirty="0"/>
            </a:lvl2pPr>
            <a:lvl3pPr>
              <a:defRPr lang="en-US" dirty="0"/>
            </a:lvl3pPr>
            <a:lvl4pPr>
              <a:defRPr lang="en-US" dirty="0"/>
            </a:lvl4pPr>
            <a:lvl5pPr>
              <a:defRPr lang="en-US"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Slide Number Placeholder 5">
            <a:extLst>
              <a:ext uri="{FF2B5EF4-FFF2-40B4-BE49-F238E27FC236}">
                <a16:creationId xmlns:a16="http://schemas.microsoft.com/office/drawing/2014/main" id="{28A64A70-781C-4A35-B011-4415D9D6857F}"/>
              </a:ext>
            </a:extLst>
          </p:cNvPr>
          <p:cNvSpPr>
            <a:spLocks noGrp="1"/>
          </p:cNvSpPr>
          <p:nvPr>
            <p:ph type="sldNum" sz="quarter" idx="15"/>
          </p:nvPr>
        </p:nvSpPr>
        <p:spPr/>
        <p:txBody>
          <a:bodyPr/>
          <a:lstStyle/>
          <a:p>
            <a:fld id="{E917DE0E-AFB1-41FD-BC35-27DB61CA125F}" type="slidenum">
              <a:rPr lang="en-AU" smtClean="0"/>
              <a:pPr/>
              <a:t>‹#›</a:t>
            </a:fld>
            <a:endParaRPr lang="en-AU" dirty="0"/>
          </a:p>
        </p:txBody>
      </p:sp>
      <p:sp>
        <p:nvSpPr>
          <p:cNvPr id="8" name="Footer Placeholder 2">
            <a:extLst>
              <a:ext uri="{FF2B5EF4-FFF2-40B4-BE49-F238E27FC236}">
                <a16:creationId xmlns:a16="http://schemas.microsoft.com/office/drawing/2014/main" id="{9773C7E2-CDC5-49EC-A9E3-AC0C9037344D}"/>
              </a:ext>
            </a:extLst>
          </p:cNvPr>
          <p:cNvSpPr>
            <a:spLocks noGrp="1"/>
          </p:cNvSpPr>
          <p:nvPr>
            <p:ph type="ftr" sz="quarter" idx="10"/>
          </p:nvPr>
        </p:nvSpPr>
        <p:spPr>
          <a:xfrm>
            <a:off x="719668" y="6519171"/>
            <a:ext cx="3360109" cy="240219"/>
          </a:xfrm>
        </p:spPr>
        <p:txBody>
          <a:bodyPr/>
          <a:lstStyle>
            <a:lvl1pPr>
              <a:defRPr b="0"/>
            </a:lvl1pPr>
          </a:lstStyle>
          <a:p>
            <a:endParaRPr lang="en-AU" dirty="0"/>
          </a:p>
        </p:txBody>
      </p:sp>
      <p:sp>
        <p:nvSpPr>
          <p:cNvPr id="2" name="Date Placeholder 1">
            <a:extLst>
              <a:ext uri="{FF2B5EF4-FFF2-40B4-BE49-F238E27FC236}">
                <a16:creationId xmlns:a16="http://schemas.microsoft.com/office/drawing/2014/main" id="{0B423B96-95FF-4790-8D30-9E7B110C4387}"/>
              </a:ext>
            </a:extLst>
          </p:cNvPr>
          <p:cNvSpPr>
            <a:spLocks noGrp="1"/>
          </p:cNvSpPr>
          <p:nvPr>
            <p:ph type="dt" sz="half" idx="16"/>
          </p:nvPr>
        </p:nvSpPr>
        <p:spPr>
          <a:xfrm>
            <a:off x="695325" y="151136"/>
            <a:ext cx="2376000" cy="241200"/>
          </a:xfrm>
          <a:prstGeom prst="rect">
            <a:avLst/>
          </a:prstGeom>
        </p:spPr>
        <p:txBody>
          <a:bodyPr/>
          <a:lstStyle/>
          <a:p>
            <a:pPr algn="l"/>
            <a:endParaRPr lang="en-AU" dirty="0"/>
          </a:p>
        </p:txBody>
      </p:sp>
      <p:sp>
        <p:nvSpPr>
          <p:cNvPr id="5" name="Title 4">
            <a:extLst>
              <a:ext uri="{FF2B5EF4-FFF2-40B4-BE49-F238E27FC236}">
                <a16:creationId xmlns:a16="http://schemas.microsoft.com/office/drawing/2014/main" id="{CD9D3A3A-6391-449C-98D8-8000F53C5CEA}"/>
              </a:ext>
            </a:extLst>
          </p:cNvPr>
          <p:cNvSpPr>
            <a:spLocks noGrp="1"/>
          </p:cNvSpPr>
          <p:nvPr>
            <p:ph type="title"/>
          </p:nvPr>
        </p:nvSpPr>
        <p:spPr/>
        <p:txBody>
          <a:bodyPr/>
          <a:lstStyle/>
          <a:p>
            <a:r>
              <a:rPr lang="en-US"/>
              <a:t>Click to edit Master title style</a:t>
            </a:r>
            <a:endParaRPr lang="en-AU" dirty="0"/>
          </a:p>
        </p:txBody>
      </p:sp>
      <p:sp>
        <p:nvSpPr>
          <p:cNvPr id="10" name="Text Placeholder 5">
            <a:extLst>
              <a:ext uri="{FF2B5EF4-FFF2-40B4-BE49-F238E27FC236}">
                <a16:creationId xmlns:a16="http://schemas.microsoft.com/office/drawing/2014/main" id="{B4204264-ED99-42CA-9AA0-998A63609F92}"/>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9" name="Rectangle 8">
            <a:extLst>
              <a:ext uri="{FF2B5EF4-FFF2-40B4-BE49-F238E27FC236}">
                <a16:creationId xmlns:a16="http://schemas.microsoft.com/office/drawing/2014/main" id="{6BF99E85-067E-4D25-84D4-D21BC7C23B71}"/>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2" name="Picture 11">
            <a:extLst>
              <a:ext uri="{FF2B5EF4-FFF2-40B4-BE49-F238E27FC236}">
                <a16:creationId xmlns:a16="http://schemas.microsoft.com/office/drawing/2014/main" id="{78C68E48-49B8-418B-BA86-C6FED8002F94}"/>
              </a:ext>
            </a:extLst>
          </p:cNvPr>
          <p:cNvPicPr>
            <a:picLocks noChangeAspect="1"/>
          </p:cNvPicPr>
          <p:nvPr userDrawn="1"/>
        </p:nvPicPr>
        <p:blipFill>
          <a:blip r:embed="rId2"/>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287013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4210091-B817-4684-B184-7D4087D1A130}"/>
              </a:ext>
            </a:extLst>
          </p:cNvPr>
          <p:cNvSpPr>
            <a:spLocks noGrp="1"/>
          </p:cNvSpPr>
          <p:nvPr>
            <p:ph type="ftr" sz="quarter" idx="10"/>
          </p:nvPr>
        </p:nvSpPr>
        <p:spPr/>
        <p:txBody>
          <a:bodyPr/>
          <a:lstStyle>
            <a:lvl1pPr>
              <a:defRPr b="0"/>
            </a:lvl1pPr>
          </a:lstStyle>
          <a:p>
            <a:endParaRPr lang="en-AU" dirty="0"/>
          </a:p>
        </p:txBody>
      </p:sp>
      <p:sp>
        <p:nvSpPr>
          <p:cNvPr id="4" name="Slide Number Placeholder 3">
            <a:extLst>
              <a:ext uri="{FF2B5EF4-FFF2-40B4-BE49-F238E27FC236}">
                <a16:creationId xmlns:a16="http://schemas.microsoft.com/office/drawing/2014/main" id="{4886D46C-E3B9-4EED-8ECB-83007B70FCF7}"/>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7" name="Content Placeholder 6">
            <a:extLst>
              <a:ext uri="{FF2B5EF4-FFF2-40B4-BE49-F238E27FC236}">
                <a16:creationId xmlns:a16="http://schemas.microsoft.com/office/drawing/2014/main" id="{DBFF82D3-6289-409B-A057-3D813BA14F7F}"/>
              </a:ext>
            </a:extLst>
          </p:cNvPr>
          <p:cNvSpPr>
            <a:spLocks noGrp="1"/>
          </p:cNvSpPr>
          <p:nvPr>
            <p:ph sz="quarter" idx="14"/>
          </p:nvPr>
        </p:nvSpPr>
        <p:spPr>
          <a:xfrm>
            <a:off x="695325" y="1700213"/>
            <a:ext cx="3384342" cy="4608512"/>
          </a:xfrm>
        </p:spPr>
        <p:txBody>
          <a:bodyPr/>
          <a:lstStyle>
            <a:lvl1pPr>
              <a:defRPr lang="en-US" dirty="0"/>
            </a:lvl1pPr>
            <a:lvl2pPr>
              <a:defRPr lang="en-US" dirty="0"/>
            </a:lvl2pPr>
            <a:lvl3pPr>
              <a:defRPr lang="en-US" dirty="0"/>
            </a:lvl3pPr>
            <a:lvl4pPr>
              <a:defRPr lang="en-US" dirty="0"/>
            </a:lvl4pPr>
            <a:lvl5pPr>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Content Placeholder 6">
            <a:extLst>
              <a:ext uri="{FF2B5EF4-FFF2-40B4-BE49-F238E27FC236}">
                <a16:creationId xmlns:a16="http://schemas.microsoft.com/office/drawing/2014/main" id="{3F6BB689-6536-431A-8821-1D05F11A490B}"/>
              </a:ext>
            </a:extLst>
          </p:cNvPr>
          <p:cNvSpPr>
            <a:spLocks noGrp="1"/>
          </p:cNvSpPr>
          <p:nvPr>
            <p:ph sz="quarter" idx="15"/>
          </p:nvPr>
        </p:nvSpPr>
        <p:spPr>
          <a:xfrm>
            <a:off x="4406607" y="1700213"/>
            <a:ext cx="3384000" cy="4608512"/>
          </a:xfr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9" name="Content Placeholder 6">
            <a:extLst>
              <a:ext uri="{FF2B5EF4-FFF2-40B4-BE49-F238E27FC236}">
                <a16:creationId xmlns:a16="http://schemas.microsoft.com/office/drawing/2014/main" id="{DE3EE136-4551-4345-9B3F-12045A92B814}"/>
              </a:ext>
            </a:extLst>
          </p:cNvPr>
          <p:cNvSpPr>
            <a:spLocks noGrp="1"/>
          </p:cNvSpPr>
          <p:nvPr>
            <p:ph sz="quarter" idx="16"/>
          </p:nvPr>
        </p:nvSpPr>
        <p:spPr>
          <a:xfrm>
            <a:off x="8112597" y="1700213"/>
            <a:ext cx="3384000" cy="4608512"/>
          </a:xfr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4">
            <a:extLst>
              <a:ext uri="{FF2B5EF4-FFF2-40B4-BE49-F238E27FC236}">
                <a16:creationId xmlns:a16="http://schemas.microsoft.com/office/drawing/2014/main" id="{2EFFA529-ABC2-48D5-B054-69D988F2D0EC}"/>
              </a:ext>
            </a:extLst>
          </p:cNvPr>
          <p:cNvSpPr>
            <a:spLocks noGrp="1"/>
          </p:cNvSpPr>
          <p:nvPr>
            <p:ph type="dt" sz="half" idx="17"/>
          </p:nvPr>
        </p:nvSpPr>
        <p:spPr>
          <a:xfrm>
            <a:off x="695325" y="151136"/>
            <a:ext cx="2376000" cy="241200"/>
          </a:xfrm>
          <a:prstGeom prst="rect">
            <a:avLst/>
          </a:prstGeom>
        </p:spPr>
        <p:txBody>
          <a:bodyPr/>
          <a:lstStyle/>
          <a:p>
            <a:pPr algn="l"/>
            <a:endParaRPr lang="en-AU" dirty="0"/>
          </a:p>
        </p:txBody>
      </p:sp>
      <p:sp>
        <p:nvSpPr>
          <p:cNvPr id="6" name="Title 5">
            <a:extLst>
              <a:ext uri="{FF2B5EF4-FFF2-40B4-BE49-F238E27FC236}">
                <a16:creationId xmlns:a16="http://schemas.microsoft.com/office/drawing/2014/main" id="{7DA12390-A044-4D48-96A4-00A2D51D906B}"/>
              </a:ext>
            </a:extLst>
          </p:cNvPr>
          <p:cNvSpPr>
            <a:spLocks noGrp="1"/>
          </p:cNvSpPr>
          <p:nvPr>
            <p:ph type="title"/>
          </p:nvPr>
        </p:nvSpPr>
        <p:spPr/>
        <p:txBody>
          <a:bodyPr/>
          <a:lstStyle/>
          <a:p>
            <a:r>
              <a:rPr lang="en-US"/>
              <a:t>Click to edit Master title style</a:t>
            </a:r>
            <a:endParaRPr lang="en-AU" dirty="0"/>
          </a:p>
        </p:txBody>
      </p:sp>
      <p:sp>
        <p:nvSpPr>
          <p:cNvPr id="11" name="Text Placeholder 5">
            <a:extLst>
              <a:ext uri="{FF2B5EF4-FFF2-40B4-BE49-F238E27FC236}">
                <a16:creationId xmlns:a16="http://schemas.microsoft.com/office/drawing/2014/main" id="{60070F8D-A181-4941-8E6E-89B3B6A120EA}"/>
              </a:ext>
            </a:extLst>
          </p:cNvPr>
          <p:cNvSpPr>
            <a:spLocks noGrp="1"/>
          </p:cNvSpPr>
          <p:nvPr>
            <p:ph type="body" sz="quarter" idx="18"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0" name="Rectangle 9">
            <a:extLst>
              <a:ext uri="{FF2B5EF4-FFF2-40B4-BE49-F238E27FC236}">
                <a16:creationId xmlns:a16="http://schemas.microsoft.com/office/drawing/2014/main" id="{FA713AAF-B990-435A-8393-8A687098057E}"/>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3" name="Picture 12">
            <a:extLst>
              <a:ext uri="{FF2B5EF4-FFF2-40B4-BE49-F238E27FC236}">
                <a16:creationId xmlns:a16="http://schemas.microsoft.com/office/drawing/2014/main" id="{16E32DE4-D188-4655-B345-81AD0F7B8AEF}"/>
              </a:ext>
            </a:extLst>
          </p:cNvPr>
          <p:cNvPicPr>
            <a:picLocks noChangeAspect="1"/>
          </p:cNvPicPr>
          <p:nvPr userDrawn="1"/>
        </p:nvPicPr>
        <p:blipFill>
          <a:blip r:embed="rId2"/>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77075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Third Two Third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407049" y="1700213"/>
            <a:ext cx="7089626" cy="4608515"/>
          </a:xfrm>
          <a:prstGeom prst="rect">
            <a:avLst/>
          </a:prstGeo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Content Placeholder 2"/>
          <p:cNvSpPr>
            <a:spLocks noGrp="1"/>
          </p:cNvSpPr>
          <p:nvPr>
            <p:ph idx="10"/>
          </p:nvPr>
        </p:nvSpPr>
        <p:spPr>
          <a:xfrm>
            <a:off x="695325" y="1698659"/>
            <a:ext cx="3384000" cy="4608515"/>
          </a:xfrm>
          <a:prstGeom prst="rect">
            <a:avLst/>
          </a:prstGeo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ext Placeholder 5">
            <a:extLst>
              <a:ext uri="{FF2B5EF4-FFF2-40B4-BE49-F238E27FC236}">
                <a16:creationId xmlns:a16="http://schemas.microsoft.com/office/drawing/2014/main" id="{A819475F-5544-4974-AE9E-4B8F82C06AFF}"/>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9" name="Rectangle 8">
            <a:extLst>
              <a:ext uri="{FF2B5EF4-FFF2-40B4-BE49-F238E27FC236}">
                <a16:creationId xmlns:a16="http://schemas.microsoft.com/office/drawing/2014/main" id="{FB7ADCB3-94A1-487D-85FB-8FFC9CDD03AB}"/>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2" name="Picture 11">
            <a:extLst>
              <a:ext uri="{FF2B5EF4-FFF2-40B4-BE49-F238E27FC236}">
                <a16:creationId xmlns:a16="http://schemas.microsoft.com/office/drawing/2014/main" id="{4198469F-EA11-46C7-AAEC-1DCCFFCDF452}"/>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6" name="Title 5">
            <a:extLst>
              <a:ext uri="{FF2B5EF4-FFF2-40B4-BE49-F238E27FC236}">
                <a16:creationId xmlns:a16="http://schemas.microsoft.com/office/drawing/2014/main" id="{ECD0CC0B-EDBE-4119-B030-67B593429642}"/>
              </a:ext>
            </a:extLst>
          </p:cNvPr>
          <p:cNvSpPr>
            <a:spLocks noGrp="1"/>
          </p:cNvSpPr>
          <p:nvPr>
            <p:ph type="title"/>
          </p:nvPr>
        </p:nvSpPr>
        <p:spPr/>
        <p:txBody>
          <a:bodyPr/>
          <a:lstStyle/>
          <a:p>
            <a:r>
              <a:rPr lang="en-US"/>
              <a:t>Click to edit Master title style</a:t>
            </a:r>
            <a:endParaRPr lang="en-AU" dirty="0"/>
          </a:p>
        </p:txBody>
      </p:sp>
      <p:sp>
        <p:nvSpPr>
          <p:cNvPr id="2" name="Date Placeholder 1">
            <a:extLst>
              <a:ext uri="{FF2B5EF4-FFF2-40B4-BE49-F238E27FC236}">
                <a16:creationId xmlns:a16="http://schemas.microsoft.com/office/drawing/2014/main" id="{25DE031C-D81B-4218-94A1-8E617EC68AED}"/>
              </a:ext>
            </a:extLst>
          </p:cNvPr>
          <p:cNvSpPr>
            <a:spLocks noGrp="1"/>
          </p:cNvSpPr>
          <p:nvPr>
            <p:ph type="dt" sz="half" idx="16"/>
          </p:nvPr>
        </p:nvSpPr>
        <p:spPr/>
        <p:txBody>
          <a:bodyPr/>
          <a:lstStyle/>
          <a:p>
            <a:endParaRPr lang="en-AU" dirty="0"/>
          </a:p>
        </p:txBody>
      </p:sp>
      <p:sp>
        <p:nvSpPr>
          <p:cNvPr id="11" name="Footer Placeholder 10">
            <a:extLst>
              <a:ext uri="{FF2B5EF4-FFF2-40B4-BE49-F238E27FC236}">
                <a16:creationId xmlns:a16="http://schemas.microsoft.com/office/drawing/2014/main" id="{78C5C398-3572-4EB0-8F84-1F6673C9A658}"/>
              </a:ext>
            </a:extLst>
          </p:cNvPr>
          <p:cNvSpPr>
            <a:spLocks noGrp="1"/>
          </p:cNvSpPr>
          <p:nvPr>
            <p:ph type="ftr" sz="quarter" idx="17"/>
          </p:nvPr>
        </p:nvSpPr>
        <p:spPr/>
        <p:txBody>
          <a:bodyPr/>
          <a:lstStyle/>
          <a:p>
            <a:endParaRPr lang="en-AU" dirty="0"/>
          </a:p>
        </p:txBody>
      </p:sp>
      <p:sp>
        <p:nvSpPr>
          <p:cNvPr id="13" name="Slide Number Placeholder 12">
            <a:extLst>
              <a:ext uri="{FF2B5EF4-FFF2-40B4-BE49-F238E27FC236}">
                <a16:creationId xmlns:a16="http://schemas.microsoft.com/office/drawing/2014/main" id="{D2D565BB-C9BB-4EEC-9693-6827A3D09DE8}"/>
              </a:ext>
            </a:extLst>
          </p:cNvPr>
          <p:cNvSpPr>
            <a:spLocks noGrp="1"/>
          </p:cNvSpPr>
          <p:nvPr>
            <p:ph type="sldNum" sz="quarter" idx="18"/>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337848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Third One Third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6" y="1700213"/>
            <a:ext cx="7092000" cy="4608515"/>
          </a:xfrm>
          <a:prstGeom prst="rect">
            <a:avLst/>
          </a:prstGeo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Content Placeholder 2"/>
          <p:cNvSpPr>
            <a:spLocks noGrp="1"/>
          </p:cNvSpPr>
          <p:nvPr>
            <p:ph idx="10"/>
          </p:nvPr>
        </p:nvSpPr>
        <p:spPr>
          <a:xfrm>
            <a:off x="8112676" y="1700213"/>
            <a:ext cx="3384000" cy="4608515"/>
          </a:xfrm>
          <a:prstGeom prst="rect">
            <a:avLst/>
          </a:prstGeo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ext Placeholder 5">
            <a:extLst>
              <a:ext uri="{FF2B5EF4-FFF2-40B4-BE49-F238E27FC236}">
                <a16:creationId xmlns:a16="http://schemas.microsoft.com/office/drawing/2014/main" id="{99C00F56-0B94-47B9-B665-E10A225FC232}"/>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1" name="Rectangle 10">
            <a:extLst>
              <a:ext uri="{FF2B5EF4-FFF2-40B4-BE49-F238E27FC236}">
                <a16:creationId xmlns:a16="http://schemas.microsoft.com/office/drawing/2014/main" id="{B4415799-71FD-449D-8349-3495B06EE871}"/>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3" name="Picture 12">
            <a:extLst>
              <a:ext uri="{FF2B5EF4-FFF2-40B4-BE49-F238E27FC236}">
                <a16:creationId xmlns:a16="http://schemas.microsoft.com/office/drawing/2014/main" id="{BCDEB36B-7D7C-483E-8547-AC6A66877EC0}"/>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6" name="Title 5">
            <a:extLst>
              <a:ext uri="{FF2B5EF4-FFF2-40B4-BE49-F238E27FC236}">
                <a16:creationId xmlns:a16="http://schemas.microsoft.com/office/drawing/2014/main" id="{8739D336-33BA-494B-81D0-9D8B47FD05AB}"/>
              </a:ext>
            </a:extLst>
          </p:cNvPr>
          <p:cNvSpPr>
            <a:spLocks noGrp="1"/>
          </p:cNvSpPr>
          <p:nvPr>
            <p:ph type="title"/>
          </p:nvPr>
        </p:nvSpPr>
        <p:spPr/>
        <p:txBody>
          <a:bodyPr/>
          <a:lstStyle/>
          <a:p>
            <a:r>
              <a:rPr lang="en-US"/>
              <a:t>Click to edit Master title style</a:t>
            </a:r>
            <a:endParaRPr lang="en-AU" dirty="0"/>
          </a:p>
        </p:txBody>
      </p:sp>
      <p:sp>
        <p:nvSpPr>
          <p:cNvPr id="5" name="Date Placeholder 4">
            <a:extLst>
              <a:ext uri="{FF2B5EF4-FFF2-40B4-BE49-F238E27FC236}">
                <a16:creationId xmlns:a16="http://schemas.microsoft.com/office/drawing/2014/main" id="{96FEF3A4-7665-47FA-8B69-9A4F31C18B06}"/>
              </a:ext>
            </a:extLst>
          </p:cNvPr>
          <p:cNvSpPr>
            <a:spLocks noGrp="1"/>
          </p:cNvSpPr>
          <p:nvPr>
            <p:ph type="dt" sz="half" idx="16"/>
          </p:nvPr>
        </p:nvSpPr>
        <p:spPr/>
        <p:txBody>
          <a:bodyPr/>
          <a:lstStyle/>
          <a:p>
            <a:endParaRPr lang="en-AU" dirty="0"/>
          </a:p>
        </p:txBody>
      </p:sp>
      <p:sp>
        <p:nvSpPr>
          <p:cNvPr id="8" name="Footer Placeholder 7">
            <a:extLst>
              <a:ext uri="{FF2B5EF4-FFF2-40B4-BE49-F238E27FC236}">
                <a16:creationId xmlns:a16="http://schemas.microsoft.com/office/drawing/2014/main" id="{55EE2261-AED3-448E-9AA6-9C9A5534417D}"/>
              </a:ext>
            </a:extLst>
          </p:cNvPr>
          <p:cNvSpPr>
            <a:spLocks noGrp="1"/>
          </p:cNvSpPr>
          <p:nvPr>
            <p:ph type="ftr" sz="quarter" idx="17"/>
          </p:nvPr>
        </p:nvSpPr>
        <p:spPr/>
        <p:txBody>
          <a:bodyPr/>
          <a:lstStyle/>
          <a:p>
            <a:endParaRPr lang="en-AU" dirty="0"/>
          </a:p>
        </p:txBody>
      </p:sp>
      <p:sp>
        <p:nvSpPr>
          <p:cNvPr id="12" name="Slide Number Placeholder 11">
            <a:extLst>
              <a:ext uri="{FF2B5EF4-FFF2-40B4-BE49-F238E27FC236}">
                <a16:creationId xmlns:a16="http://schemas.microsoft.com/office/drawing/2014/main" id="{7A92BB03-FEDF-43D9-957F-2410F5D597BF}"/>
              </a:ext>
            </a:extLst>
          </p:cNvPr>
          <p:cNvSpPr>
            <a:spLocks noGrp="1"/>
          </p:cNvSpPr>
          <p:nvPr>
            <p:ph type="sldNum" sz="quarter" idx="18"/>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309038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Pullou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0" y="624880"/>
            <a:ext cx="12191999" cy="6233119"/>
          </a:xfrm>
          <a:prstGeom prst="rect">
            <a:avLst/>
          </a:prstGeom>
          <a:solidFill>
            <a:schemeClr val="bg2"/>
          </a:solidFill>
        </p:spPr>
        <p:txBody>
          <a:bodyPr anchor="ctr"/>
          <a:lstStyle>
            <a:lvl1pPr marL="0" indent="0" algn="ctr">
              <a:spcBef>
                <a:spcPts val="0"/>
              </a:spcBef>
              <a:spcAft>
                <a:spcPts val="0"/>
              </a:spcAft>
              <a:buNone/>
              <a:defRPr lang="en-AU"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dirty="0"/>
              <a:t>Click icon to add picture</a:t>
            </a:r>
            <a:br>
              <a:rPr lang="en-AU" dirty="0"/>
            </a:br>
            <a:r>
              <a:rPr lang="en-AU" dirty="0"/>
              <a:t/>
            </a:r>
            <a:br>
              <a:rPr lang="en-AU" dirty="0"/>
            </a:br>
            <a:r>
              <a:rPr lang="en-AU" dirty="0"/>
              <a:t/>
            </a:r>
            <a:br>
              <a:rPr lang="en-AU" dirty="0"/>
            </a:br>
            <a:endParaRPr lang="en-AU" dirty="0"/>
          </a:p>
        </p:txBody>
      </p:sp>
      <p:sp>
        <p:nvSpPr>
          <p:cNvPr id="11" name="Text Placeholder 6">
            <a:extLst>
              <a:ext uri="{FF2B5EF4-FFF2-40B4-BE49-F238E27FC236}">
                <a16:creationId xmlns:a16="http://schemas.microsoft.com/office/drawing/2014/main" id="{F90B2496-E1DB-4D4C-859D-CC14426C6917}"/>
              </a:ext>
            </a:extLst>
          </p:cNvPr>
          <p:cNvSpPr>
            <a:spLocks noGrp="1"/>
          </p:cNvSpPr>
          <p:nvPr>
            <p:ph type="body" sz="quarter" idx="19" hasCustomPrompt="1"/>
          </p:nvPr>
        </p:nvSpPr>
        <p:spPr>
          <a:xfrm>
            <a:off x="695328" y="1052514"/>
            <a:ext cx="3384548" cy="5263410"/>
          </a:xfrm>
          <a:prstGeom prst="rect">
            <a:avLst/>
          </a:prstGeom>
          <a:solidFill>
            <a:schemeClr val="bg1"/>
          </a:solidFill>
        </p:spPr>
        <p:txBody>
          <a:bodyPr lIns="180000" tIns="1260000" rIns="180000" bIns="180000" anchor="t">
            <a:normAutofit/>
          </a:bodyPr>
          <a:lstStyle>
            <a:lvl1pPr marL="285750" indent="-285750" algn="l">
              <a:buClr>
                <a:schemeClr val="bg1"/>
              </a:buClr>
              <a:buFont typeface="Arial" panose="020B0604020202020204" pitchFamily="34" charset="0"/>
              <a:buChar char="•"/>
              <a:defRPr lang="en-AU" dirty="0"/>
            </a:lvl1pPr>
          </a:lstStyle>
          <a:p>
            <a:pPr lvl="0"/>
            <a:r>
              <a:rPr lang="en-AU" dirty="0"/>
              <a:t>[Enter text – You can change the colour of this placeholder under the ‘Shape fill’ menu. Change shape width/height as preferred]</a:t>
            </a:r>
          </a:p>
        </p:txBody>
      </p:sp>
      <p:sp>
        <p:nvSpPr>
          <p:cNvPr id="2" name="Title 1">
            <a:extLst>
              <a:ext uri="{FF2B5EF4-FFF2-40B4-BE49-F238E27FC236}">
                <a16:creationId xmlns:a16="http://schemas.microsoft.com/office/drawing/2014/main" id="{DFCB796C-2145-4E36-9CCD-4A6E104CD86A}"/>
              </a:ext>
            </a:extLst>
          </p:cNvPr>
          <p:cNvSpPr>
            <a:spLocks noGrp="1"/>
          </p:cNvSpPr>
          <p:nvPr>
            <p:ph type="title" hasCustomPrompt="1"/>
          </p:nvPr>
        </p:nvSpPr>
        <p:spPr>
          <a:xfrm>
            <a:off x="1127448" y="1340768"/>
            <a:ext cx="2592288" cy="876470"/>
          </a:xfrm>
        </p:spPr>
        <p:txBody>
          <a:bodyPr anchor="t">
            <a:normAutofit/>
          </a:bodyPr>
          <a:lstStyle>
            <a:lvl1pPr>
              <a:defRPr sz="2800"/>
            </a:lvl1pPr>
          </a:lstStyle>
          <a:p>
            <a:r>
              <a:rPr lang="en-US" dirty="0"/>
              <a:t>[Title]</a:t>
            </a:r>
            <a:endParaRPr lang="en-AU" dirty="0"/>
          </a:p>
        </p:txBody>
      </p:sp>
      <p:sp>
        <p:nvSpPr>
          <p:cNvPr id="10" name="Text Placeholder 5">
            <a:extLst>
              <a:ext uri="{FF2B5EF4-FFF2-40B4-BE49-F238E27FC236}">
                <a16:creationId xmlns:a16="http://schemas.microsoft.com/office/drawing/2014/main" id="{D683528B-5613-4179-BFD8-DFE24675A848}"/>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2" name="Rectangle 11">
            <a:extLst>
              <a:ext uri="{FF2B5EF4-FFF2-40B4-BE49-F238E27FC236}">
                <a16:creationId xmlns:a16="http://schemas.microsoft.com/office/drawing/2014/main" id="{745D19A3-55E4-4A3E-B43F-B4D3EFBE1E1E}"/>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4" name="Picture 13">
            <a:extLst>
              <a:ext uri="{FF2B5EF4-FFF2-40B4-BE49-F238E27FC236}">
                <a16:creationId xmlns:a16="http://schemas.microsoft.com/office/drawing/2014/main" id="{71B58DF6-309B-4BE3-BBE4-1BA28FFD90EC}"/>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4" name="Date Placeholder 3">
            <a:extLst>
              <a:ext uri="{FF2B5EF4-FFF2-40B4-BE49-F238E27FC236}">
                <a16:creationId xmlns:a16="http://schemas.microsoft.com/office/drawing/2014/main" id="{FDC7D515-B4C3-44B8-9BAA-EEF692FA5A57}"/>
              </a:ext>
            </a:extLst>
          </p:cNvPr>
          <p:cNvSpPr>
            <a:spLocks noGrp="1"/>
          </p:cNvSpPr>
          <p:nvPr>
            <p:ph type="dt" sz="half" idx="20"/>
          </p:nvPr>
        </p:nvSpPr>
        <p:spPr/>
        <p:txBody>
          <a:bodyPr/>
          <a:lstStyle/>
          <a:p>
            <a:endParaRPr lang="en-AU" dirty="0"/>
          </a:p>
        </p:txBody>
      </p:sp>
      <p:sp>
        <p:nvSpPr>
          <p:cNvPr id="7" name="Footer Placeholder 6">
            <a:extLst>
              <a:ext uri="{FF2B5EF4-FFF2-40B4-BE49-F238E27FC236}">
                <a16:creationId xmlns:a16="http://schemas.microsoft.com/office/drawing/2014/main" id="{3309B167-7472-4F88-89E8-DAE2E0483964}"/>
              </a:ext>
            </a:extLst>
          </p:cNvPr>
          <p:cNvSpPr>
            <a:spLocks noGrp="1"/>
          </p:cNvSpPr>
          <p:nvPr>
            <p:ph type="ftr" sz="quarter" idx="21"/>
          </p:nvPr>
        </p:nvSpPr>
        <p:spPr/>
        <p:txBody>
          <a:bodyPr/>
          <a:lstStyle/>
          <a:p>
            <a:endParaRPr lang="en-AU" dirty="0"/>
          </a:p>
        </p:txBody>
      </p:sp>
      <p:sp>
        <p:nvSpPr>
          <p:cNvPr id="8" name="Slide Number Placeholder 7">
            <a:extLst>
              <a:ext uri="{FF2B5EF4-FFF2-40B4-BE49-F238E27FC236}">
                <a16:creationId xmlns:a16="http://schemas.microsoft.com/office/drawing/2014/main" id="{47F249FB-FC55-456D-9BD4-C0130FDAB05E}"/>
              </a:ext>
            </a:extLst>
          </p:cNvPr>
          <p:cNvSpPr>
            <a:spLocks noGrp="1"/>
          </p:cNvSpPr>
          <p:nvPr>
            <p:ph type="sldNum" sz="quarter" idx="22"/>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9999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695327" y="1700213"/>
            <a:ext cx="10801349" cy="4249107"/>
          </a:xfrm>
          <a:prstGeom prst="rect">
            <a:avLst/>
          </a:prstGeom>
          <a:solidFill>
            <a:schemeClr val="bg2"/>
          </a:solidFill>
        </p:spPr>
        <p:txBody>
          <a:bodyPr anchor="ctr"/>
          <a:lstStyle>
            <a:lvl1pPr marL="0" indent="0" algn="ctr">
              <a:spcBef>
                <a:spcPts val="0"/>
              </a:spcBef>
              <a:spcAft>
                <a:spcPts val="0"/>
              </a:spcAft>
              <a:buNone/>
              <a:defRPr lang="en-AU"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dirty="0"/>
              <a:t>Click icon to add picture</a:t>
            </a:r>
            <a:br>
              <a:rPr lang="en-AU" dirty="0"/>
            </a:br>
            <a:r>
              <a:rPr lang="en-AU" dirty="0"/>
              <a:t/>
            </a:r>
            <a:br>
              <a:rPr lang="en-AU" dirty="0"/>
            </a:br>
            <a:r>
              <a:rPr lang="en-AU" dirty="0"/>
              <a:t/>
            </a:r>
            <a:br>
              <a:rPr lang="en-AU" dirty="0"/>
            </a:br>
            <a:endParaRPr lang="en-AU" dirty="0"/>
          </a:p>
        </p:txBody>
      </p:sp>
      <p:sp>
        <p:nvSpPr>
          <p:cNvPr id="4" name="Text Placeholder 3"/>
          <p:cNvSpPr>
            <a:spLocks noGrp="1"/>
          </p:cNvSpPr>
          <p:nvPr>
            <p:ph type="body" sz="half" idx="2" hasCustomPrompt="1"/>
          </p:nvPr>
        </p:nvSpPr>
        <p:spPr>
          <a:xfrm>
            <a:off x="695327" y="5949320"/>
            <a:ext cx="10801348" cy="360000"/>
          </a:xfrm>
          <a:prstGeom prst="rect">
            <a:avLst/>
          </a:prstGeo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Text Placeholder 5">
            <a:extLst>
              <a:ext uri="{FF2B5EF4-FFF2-40B4-BE49-F238E27FC236}">
                <a16:creationId xmlns:a16="http://schemas.microsoft.com/office/drawing/2014/main" id="{D683528B-5613-4179-BFD8-DFE24675A848}"/>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1" name="Rectangle 10">
            <a:extLst>
              <a:ext uri="{FF2B5EF4-FFF2-40B4-BE49-F238E27FC236}">
                <a16:creationId xmlns:a16="http://schemas.microsoft.com/office/drawing/2014/main" id="{61FA6F18-A6B9-4002-9AF5-5A621B0ECEA9}"/>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3" name="Picture 12">
            <a:extLst>
              <a:ext uri="{FF2B5EF4-FFF2-40B4-BE49-F238E27FC236}">
                <a16:creationId xmlns:a16="http://schemas.microsoft.com/office/drawing/2014/main" id="{F6667976-37E5-419D-871B-FF7F3279A819}"/>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7" name="Title 6">
            <a:extLst>
              <a:ext uri="{FF2B5EF4-FFF2-40B4-BE49-F238E27FC236}">
                <a16:creationId xmlns:a16="http://schemas.microsoft.com/office/drawing/2014/main" id="{7328C3BB-E5DD-47D4-B3C1-7A89BC1FE841}"/>
              </a:ext>
            </a:extLst>
          </p:cNvPr>
          <p:cNvSpPr>
            <a:spLocks noGrp="1"/>
          </p:cNvSpPr>
          <p:nvPr>
            <p:ph type="title"/>
          </p:nvPr>
        </p:nvSpPr>
        <p:spPr/>
        <p:txBody>
          <a:bodyPr/>
          <a:lstStyle/>
          <a:p>
            <a:r>
              <a:rPr lang="en-US"/>
              <a:t>Click to edit Master title style</a:t>
            </a:r>
            <a:endParaRPr lang="en-AU" dirty="0"/>
          </a:p>
        </p:txBody>
      </p:sp>
      <p:sp>
        <p:nvSpPr>
          <p:cNvPr id="2" name="Date Placeholder 1">
            <a:extLst>
              <a:ext uri="{FF2B5EF4-FFF2-40B4-BE49-F238E27FC236}">
                <a16:creationId xmlns:a16="http://schemas.microsoft.com/office/drawing/2014/main" id="{FEBC86CC-8E6A-4F6A-BC10-D9D4BF0CE880}"/>
              </a:ext>
            </a:extLst>
          </p:cNvPr>
          <p:cNvSpPr>
            <a:spLocks noGrp="1"/>
          </p:cNvSpPr>
          <p:nvPr>
            <p:ph type="dt" sz="half" idx="16"/>
          </p:nvPr>
        </p:nvSpPr>
        <p:spPr/>
        <p:txBody>
          <a:bodyPr/>
          <a:lstStyle/>
          <a:p>
            <a:endParaRPr lang="en-AU" dirty="0"/>
          </a:p>
        </p:txBody>
      </p:sp>
      <p:sp>
        <p:nvSpPr>
          <p:cNvPr id="8" name="Footer Placeholder 7">
            <a:extLst>
              <a:ext uri="{FF2B5EF4-FFF2-40B4-BE49-F238E27FC236}">
                <a16:creationId xmlns:a16="http://schemas.microsoft.com/office/drawing/2014/main" id="{36E1B5CB-C615-403B-B182-EBCD5DAC9E67}"/>
              </a:ext>
            </a:extLst>
          </p:cNvPr>
          <p:cNvSpPr>
            <a:spLocks noGrp="1"/>
          </p:cNvSpPr>
          <p:nvPr>
            <p:ph type="ftr" sz="quarter" idx="17"/>
          </p:nvPr>
        </p:nvSpPr>
        <p:spPr/>
        <p:txBody>
          <a:bodyPr/>
          <a:lstStyle/>
          <a:p>
            <a:endParaRPr lang="en-AU" dirty="0"/>
          </a:p>
        </p:txBody>
      </p:sp>
      <p:sp>
        <p:nvSpPr>
          <p:cNvPr id="12" name="Slide Number Placeholder 11">
            <a:extLst>
              <a:ext uri="{FF2B5EF4-FFF2-40B4-BE49-F238E27FC236}">
                <a16:creationId xmlns:a16="http://schemas.microsoft.com/office/drawing/2014/main" id="{FBA690D5-44C9-4D2D-925E-426FB8864D8D}"/>
              </a:ext>
            </a:extLst>
          </p:cNvPr>
          <p:cNvSpPr>
            <a:spLocks noGrp="1"/>
          </p:cNvSpPr>
          <p:nvPr>
            <p:ph type="sldNum" sz="quarter" idx="18"/>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400272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with Image Two Third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B39BD51-2E8D-4FDD-8EEB-A7A9070EDD67}"/>
              </a:ext>
            </a:extLst>
          </p:cNvPr>
          <p:cNvSpPr>
            <a:spLocks noGrp="1"/>
          </p:cNvSpPr>
          <p:nvPr>
            <p:ph type="pic" sz="quarter" idx="12" hasCustomPrompt="1"/>
          </p:nvPr>
        </p:nvSpPr>
        <p:spPr>
          <a:xfrm>
            <a:off x="4407048" y="630979"/>
            <a:ext cx="7784951" cy="6234196"/>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8916" h="5593381">
                <a:moveTo>
                  <a:pt x="454" y="629"/>
                </a:moveTo>
                <a:lnTo>
                  <a:pt x="5198916" y="0"/>
                </a:lnTo>
                <a:lnTo>
                  <a:pt x="5198916" y="5587822"/>
                </a:lnTo>
                <a:lnTo>
                  <a:pt x="1718207" y="5593381"/>
                </a:lnTo>
                <a:cubicBezTo>
                  <a:pt x="689093" y="5283249"/>
                  <a:pt x="-8821" y="3998617"/>
                  <a:pt x="1791" y="3144946"/>
                </a:cubicBezTo>
                <a:cubicBezTo>
                  <a:pt x="3783" y="1941683"/>
                  <a:pt x="-1538" y="1203892"/>
                  <a:pt x="454" y="629"/>
                </a:cubicBezTo>
                <a:close/>
              </a:path>
            </a:pathLst>
          </a:custGeom>
          <a:solidFill>
            <a:schemeClr val="bg2"/>
          </a:solidFill>
        </p:spPr>
        <p:txBody>
          <a:bodyPr anchor="ctr"/>
          <a:lstStyle>
            <a:lvl1pPr algn="ctr">
              <a:defRPr sz="1200"/>
            </a:lvl1pPr>
          </a:lstStyle>
          <a:p>
            <a:r>
              <a:rPr lang="en-AU" dirty="0"/>
              <a:t> Click icon to insert picture</a:t>
            </a:r>
          </a:p>
          <a:p>
            <a:endParaRPr lang="en-AU" dirty="0"/>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lvl1pPr>
          </a:lstStyle>
          <a:p>
            <a:endParaRPr lang="en-AU" dirty="0"/>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6" name="Text Placeholder 5">
            <a:extLst>
              <a:ext uri="{FF2B5EF4-FFF2-40B4-BE49-F238E27FC236}">
                <a16:creationId xmlns:a16="http://schemas.microsoft.com/office/drawing/2014/main" id="{05B945E3-14E3-4804-9C19-FEC6CFB9A20D}"/>
              </a:ext>
            </a:extLst>
          </p:cNvPr>
          <p:cNvSpPr>
            <a:spLocks noGrp="1"/>
          </p:cNvSpPr>
          <p:nvPr>
            <p:ph type="body" sz="quarter" idx="13"/>
          </p:nvPr>
        </p:nvSpPr>
        <p:spPr>
          <a:xfrm>
            <a:off x="695326" y="2204864"/>
            <a:ext cx="3384000" cy="4093424"/>
          </a:xfrm>
          <a:prstGeom prst="rect">
            <a:avLst/>
          </a:prstGeom>
        </p:spPr>
        <p:txBody>
          <a:bodyPr/>
          <a:lstStyle>
            <a:lvl1pPr>
              <a:buNone/>
              <a:defRPr lang="en-US" dirty="0"/>
            </a:lvl1pPr>
            <a:lvl2pPr>
              <a:defRPr lang="en-US" dirty="0"/>
            </a:lvl2pPr>
            <a:lvl3pPr>
              <a:defRPr lang="en-US" dirty="0"/>
            </a:lvl3pPr>
            <a:lvl4pPr>
              <a:defRPr lang="en-US" dirty="0"/>
            </a:lvl4pPr>
            <a:lvl5pPr>
              <a:defRPr lang="en-US" dirty="0"/>
            </a:lvl5pPr>
            <a:lvl6pPr>
              <a:defRPr lang="en-AU" dirty="0"/>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Date Placeholder 4">
            <a:extLst>
              <a:ext uri="{FF2B5EF4-FFF2-40B4-BE49-F238E27FC236}">
                <a16:creationId xmlns:a16="http://schemas.microsoft.com/office/drawing/2014/main" id="{60FD0FAE-3953-4EE5-ADCD-BB5BCA72CF76}"/>
              </a:ext>
            </a:extLst>
          </p:cNvPr>
          <p:cNvSpPr>
            <a:spLocks noGrp="1"/>
          </p:cNvSpPr>
          <p:nvPr>
            <p:ph type="dt" sz="half" idx="14"/>
          </p:nvPr>
        </p:nvSpPr>
        <p:spPr>
          <a:xfrm>
            <a:off x="695325" y="151136"/>
            <a:ext cx="2376000" cy="241200"/>
          </a:xfrm>
          <a:prstGeom prst="rect">
            <a:avLst/>
          </a:prstGeom>
        </p:spPr>
        <p:txBody>
          <a:bodyPr/>
          <a:lstStyle/>
          <a:p>
            <a:pPr algn="l"/>
            <a:endParaRPr lang="en-AU" dirty="0"/>
          </a:p>
        </p:txBody>
      </p:sp>
      <p:sp>
        <p:nvSpPr>
          <p:cNvPr id="9" name="Rectangle 8">
            <a:extLst>
              <a:ext uri="{FF2B5EF4-FFF2-40B4-BE49-F238E27FC236}">
                <a16:creationId xmlns:a16="http://schemas.microsoft.com/office/drawing/2014/main" id="{35F1548D-4CF2-410E-9EAF-5FFD92B8BD25}"/>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3" name="Picture 12">
            <a:extLst>
              <a:ext uri="{FF2B5EF4-FFF2-40B4-BE49-F238E27FC236}">
                <a16:creationId xmlns:a16="http://schemas.microsoft.com/office/drawing/2014/main" id="{A4FFD650-D01F-491D-B510-1C0C7A868A64}"/>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2" name="Title 1">
            <a:extLst>
              <a:ext uri="{FF2B5EF4-FFF2-40B4-BE49-F238E27FC236}">
                <a16:creationId xmlns:a16="http://schemas.microsoft.com/office/drawing/2014/main" id="{E6DFCBBC-8906-4BED-9DB4-F37D43569C83}"/>
              </a:ext>
            </a:extLst>
          </p:cNvPr>
          <p:cNvSpPr>
            <a:spLocks noGrp="1"/>
          </p:cNvSpPr>
          <p:nvPr>
            <p:ph type="title"/>
          </p:nvPr>
        </p:nvSpPr>
        <p:spPr>
          <a:xfrm>
            <a:off x="695326" y="1052736"/>
            <a:ext cx="3384549" cy="1008112"/>
          </a:xfrm>
        </p:spPr>
        <p:txBody>
          <a:bodyPr anchor="t"/>
          <a:lstStyle/>
          <a:p>
            <a:r>
              <a:rPr lang="en-US"/>
              <a:t>Click to edit Master title style</a:t>
            </a:r>
            <a:endParaRPr lang="en-AU" dirty="0"/>
          </a:p>
        </p:txBody>
      </p:sp>
    </p:spTree>
    <p:extLst>
      <p:ext uri="{BB962C8B-B14F-4D97-AF65-F5344CB8AC3E}">
        <p14:creationId xmlns:p14="http://schemas.microsoft.com/office/powerpoint/2010/main" val="1805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with Image Half">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8FB0C548-DD10-4ED1-BA05-293A119D2AEB}"/>
              </a:ext>
            </a:extLst>
          </p:cNvPr>
          <p:cNvSpPr>
            <a:spLocks noGrp="1"/>
          </p:cNvSpPr>
          <p:nvPr>
            <p:ph type="pic" sz="quarter" idx="18" hasCustomPrompt="1"/>
          </p:nvPr>
        </p:nvSpPr>
        <p:spPr>
          <a:xfrm>
            <a:off x="6099776" y="619522"/>
            <a:ext cx="6096132" cy="6238324"/>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4083303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4089175"/>
              <a:gd name="connsiteY0" fmla="*/ 629 h 5595711"/>
              <a:gd name="connsiteX1" fmla="*/ 4083303 w 4089175"/>
              <a:gd name="connsiteY1" fmla="*/ 0 h 5595711"/>
              <a:gd name="connsiteX2" fmla="*/ 4089175 w 4089175"/>
              <a:gd name="connsiteY2" fmla="*/ 5595711 h 5595711"/>
              <a:gd name="connsiteX3" fmla="*/ 1718207 w 4089175"/>
              <a:gd name="connsiteY3" fmla="*/ 5593381 h 5595711"/>
              <a:gd name="connsiteX4" fmla="*/ 1791 w 4089175"/>
              <a:gd name="connsiteY4" fmla="*/ 3144946 h 5595711"/>
              <a:gd name="connsiteX5" fmla="*/ 454 w 4089175"/>
              <a:gd name="connsiteY5" fmla="*/ 629 h 5595711"/>
              <a:gd name="connsiteX0" fmla="*/ 454 w 4083340"/>
              <a:gd name="connsiteY0" fmla="*/ 629 h 5593381"/>
              <a:gd name="connsiteX1" fmla="*/ 4083303 w 4083340"/>
              <a:gd name="connsiteY1" fmla="*/ 0 h 5593381"/>
              <a:gd name="connsiteX2" fmla="*/ 4012844 w 4083340"/>
              <a:gd name="connsiteY2" fmla="*/ 5591438 h 5593381"/>
              <a:gd name="connsiteX3" fmla="*/ 1718207 w 4083340"/>
              <a:gd name="connsiteY3" fmla="*/ 5593381 h 5593381"/>
              <a:gd name="connsiteX4" fmla="*/ 1791 w 4083340"/>
              <a:gd name="connsiteY4" fmla="*/ 3144946 h 5593381"/>
              <a:gd name="connsiteX5" fmla="*/ 454 w 4083340"/>
              <a:gd name="connsiteY5" fmla="*/ 629 h 5593381"/>
              <a:gd name="connsiteX0" fmla="*/ 454 w 4083459"/>
              <a:gd name="connsiteY0" fmla="*/ 629 h 5593381"/>
              <a:gd name="connsiteX1" fmla="*/ 4083303 w 4083459"/>
              <a:gd name="connsiteY1" fmla="*/ 0 h 5593381"/>
              <a:gd name="connsiteX2" fmla="*/ 4070093 w 4083459"/>
              <a:gd name="connsiteY2" fmla="*/ 5591439 h 5593381"/>
              <a:gd name="connsiteX3" fmla="*/ 1718207 w 4083459"/>
              <a:gd name="connsiteY3" fmla="*/ 5593381 h 5593381"/>
              <a:gd name="connsiteX4" fmla="*/ 1791 w 4083459"/>
              <a:gd name="connsiteY4" fmla="*/ 3144946 h 5593381"/>
              <a:gd name="connsiteX5" fmla="*/ 454 w 4083459"/>
              <a:gd name="connsiteY5" fmla="*/ 629 h 5593381"/>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3943363 w 4070093"/>
              <a:gd name="connsiteY1" fmla="*/ 324970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10480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5150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14049 w 4069424"/>
              <a:gd name="connsiteY0" fmla="*/ 174112 h 5602782"/>
              <a:gd name="connsiteX1" fmla="*/ 4068911 w 4069424"/>
              <a:gd name="connsiteY1" fmla="*/ 0 h 5602782"/>
              <a:gd name="connsiteX2" fmla="*/ 4068422 w 4069424"/>
              <a:gd name="connsiteY2" fmla="*/ 5600840 h 5602782"/>
              <a:gd name="connsiteX3" fmla="*/ 1716536 w 4069424"/>
              <a:gd name="connsiteY3" fmla="*/ 5602782 h 5602782"/>
              <a:gd name="connsiteX4" fmla="*/ 120 w 4069424"/>
              <a:gd name="connsiteY4" fmla="*/ 3154347 h 5602782"/>
              <a:gd name="connsiteX5" fmla="*/ 14049 w 4069424"/>
              <a:gd name="connsiteY5" fmla="*/ 174112 h 560278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4065493 w 4070093"/>
              <a:gd name="connsiteY1" fmla="*/ 51501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934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4333 h 5597085"/>
              <a:gd name="connsiteX1" fmla="*/ 4070582 w 4071095"/>
              <a:gd name="connsiteY1" fmla="*/ 0 h 5597085"/>
              <a:gd name="connsiteX2" fmla="*/ 4070093 w 4071095"/>
              <a:gd name="connsiteY2" fmla="*/ 5595143 h 5597085"/>
              <a:gd name="connsiteX3" fmla="*/ 1718207 w 4071095"/>
              <a:gd name="connsiteY3" fmla="*/ 5597085 h 5597085"/>
              <a:gd name="connsiteX4" fmla="*/ 1791 w 4071095"/>
              <a:gd name="connsiteY4" fmla="*/ 3148650 h 5597085"/>
              <a:gd name="connsiteX5" fmla="*/ 454 w 4071095"/>
              <a:gd name="connsiteY5" fmla="*/ 4333 h 5597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1095" h="5597085">
                <a:moveTo>
                  <a:pt x="454" y="4333"/>
                </a:moveTo>
                <a:lnTo>
                  <a:pt x="4070582" y="0"/>
                </a:lnTo>
                <a:cubicBezTo>
                  <a:pt x="4072539" y="1865237"/>
                  <a:pt x="4068136" y="3729906"/>
                  <a:pt x="4070093" y="5595143"/>
                </a:cubicBezTo>
                <a:lnTo>
                  <a:pt x="1718207" y="5597085"/>
                </a:lnTo>
                <a:cubicBezTo>
                  <a:pt x="689093" y="5286953"/>
                  <a:pt x="-8821" y="4002321"/>
                  <a:pt x="1791" y="3148650"/>
                </a:cubicBezTo>
                <a:cubicBezTo>
                  <a:pt x="3783" y="1945387"/>
                  <a:pt x="-1538" y="1207596"/>
                  <a:pt x="454" y="4333"/>
                </a:cubicBezTo>
                <a:close/>
              </a:path>
            </a:pathLst>
          </a:custGeom>
          <a:solidFill>
            <a:schemeClr val="bg2"/>
          </a:solidFill>
        </p:spPr>
        <p:txBody>
          <a:bodyPr anchor="ctr"/>
          <a:lstStyle>
            <a:lvl1pPr algn="ctr">
              <a:defRPr sz="1200"/>
            </a:lvl1pPr>
          </a:lstStyle>
          <a:p>
            <a:r>
              <a:rPr lang="en-AU" dirty="0"/>
              <a:t> Click icon to insert picture</a:t>
            </a:r>
          </a:p>
          <a:p>
            <a:endParaRPr lang="en-AU" dirty="0"/>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lvl1pPr>
          </a:lstStyle>
          <a:p>
            <a:endParaRPr lang="en-AU" dirty="0"/>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9" name="Text Placeholder 5">
            <a:extLst>
              <a:ext uri="{FF2B5EF4-FFF2-40B4-BE49-F238E27FC236}">
                <a16:creationId xmlns:a16="http://schemas.microsoft.com/office/drawing/2014/main" id="{9939388E-DE68-4319-9112-7BA5E2C40EB3}"/>
              </a:ext>
            </a:extLst>
          </p:cNvPr>
          <p:cNvSpPr>
            <a:spLocks noGrp="1"/>
          </p:cNvSpPr>
          <p:nvPr>
            <p:ph type="body" sz="quarter" idx="15"/>
          </p:nvPr>
        </p:nvSpPr>
        <p:spPr>
          <a:xfrm>
            <a:off x="695326" y="1700213"/>
            <a:ext cx="5208588" cy="4608515"/>
          </a:xfrm>
          <a:prstGeom prst="rect">
            <a:avLst/>
          </a:prstGeom>
        </p:spPr>
        <p:txBody>
          <a:bodyPr/>
          <a:lstStyle>
            <a:lvl1pPr>
              <a:lnSpc>
                <a:spcPct val="100000"/>
              </a:lnSpc>
              <a:defRPr lang="en-US" dirty="0"/>
            </a:lvl1pPr>
            <a:lvl2pPr>
              <a:defRPr lang="en-US" dirty="0"/>
            </a:lvl2pPr>
            <a:lvl3pPr>
              <a:defRPr lang="en-US" dirty="0"/>
            </a:lvl3pPr>
            <a:lvl4pPr>
              <a:defRPr lang="en-US" dirty="0"/>
            </a:lvl4pPr>
            <a:lvl5pPr>
              <a:spcAft>
                <a:spcPts val="600"/>
              </a:spcAft>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4">
            <a:extLst>
              <a:ext uri="{FF2B5EF4-FFF2-40B4-BE49-F238E27FC236}">
                <a16:creationId xmlns:a16="http://schemas.microsoft.com/office/drawing/2014/main" id="{26E4E8D8-7819-4122-838F-7CED981EC3B0}"/>
              </a:ext>
            </a:extLst>
          </p:cNvPr>
          <p:cNvSpPr>
            <a:spLocks noGrp="1"/>
          </p:cNvSpPr>
          <p:nvPr>
            <p:ph type="dt" sz="half" idx="16"/>
          </p:nvPr>
        </p:nvSpPr>
        <p:spPr>
          <a:xfrm>
            <a:off x="695325" y="151136"/>
            <a:ext cx="2376000" cy="241200"/>
          </a:xfrm>
          <a:prstGeom prst="rect">
            <a:avLst/>
          </a:prstGeom>
        </p:spPr>
        <p:txBody>
          <a:bodyPr/>
          <a:lstStyle/>
          <a:p>
            <a:pPr algn="l"/>
            <a:endParaRPr lang="en-AU" dirty="0"/>
          </a:p>
        </p:txBody>
      </p:sp>
      <p:sp>
        <p:nvSpPr>
          <p:cNvPr id="11" name="Text Placeholder 5">
            <a:extLst>
              <a:ext uri="{FF2B5EF4-FFF2-40B4-BE49-F238E27FC236}">
                <a16:creationId xmlns:a16="http://schemas.microsoft.com/office/drawing/2014/main" id="{8E5BD460-2E08-418B-9ED2-FED7577890AA}"/>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0" name="Rectangle 9">
            <a:extLst>
              <a:ext uri="{FF2B5EF4-FFF2-40B4-BE49-F238E27FC236}">
                <a16:creationId xmlns:a16="http://schemas.microsoft.com/office/drawing/2014/main" id="{9ED1E0F1-AFFA-42EB-BA75-DA2D4500467E}"/>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4" name="Picture 13">
            <a:extLst>
              <a:ext uri="{FF2B5EF4-FFF2-40B4-BE49-F238E27FC236}">
                <a16:creationId xmlns:a16="http://schemas.microsoft.com/office/drawing/2014/main" id="{9BE6FC7D-C34E-46C7-8941-E28D2138AB4A}"/>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13" name="Title 1">
            <a:extLst>
              <a:ext uri="{FF2B5EF4-FFF2-40B4-BE49-F238E27FC236}">
                <a16:creationId xmlns:a16="http://schemas.microsoft.com/office/drawing/2014/main" id="{080EDC1B-18C6-4124-ACB9-D441CF15FE5D}"/>
              </a:ext>
            </a:extLst>
          </p:cNvPr>
          <p:cNvSpPr>
            <a:spLocks noGrp="1"/>
          </p:cNvSpPr>
          <p:nvPr>
            <p:ph type="title"/>
          </p:nvPr>
        </p:nvSpPr>
        <p:spPr>
          <a:xfrm>
            <a:off x="695326" y="1052736"/>
            <a:ext cx="5208587" cy="468000"/>
          </a:xfrm>
        </p:spPr>
        <p:txBody>
          <a:bodyPr anchor="t"/>
          <a:lstStyle/>
          <a:p>
            <a:r>
              <a:rPr lang="en-US"/>
              <a:t>Click to edit Master title style</a:t>
            </a:r>
            <a:endParaRPr lang="en-AU" dirty="0"/>
          </a:p>
        </p:txBody>
      </p:sp>
    </p:spTree>
    <p:extLst>
      <p:ext uri="{BB962C8B-B14F-4D97-AF65-F5344CB8AC3E}">
        <p14:creationId xmlns:p14="http://schemas.microsoft.com/office/powerpoint/2010/main" val="384967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Image One Third">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8FB0C548-DD10-4ED1-BA05-293A119D2AEB}"/>
              </a:ext>
            </a:extLst>
          </p:cNvPr>
          <p:cNvSpPr>
            <a:spLocks noGrp="1"/>
          </p:cNvSpPr>
          <p:nvPr>
            <p:ph type="pic" sz="quarter" idx="18" hasCustomPrompt="1"/>
          </p:nvPr>
        </p:nvSpPr>
        <p:spPr>
          <a:xfrm>
            <a:off x="8127980" y="619866"/>
            <a:ext cx="4065161" cy="6239970"/>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4083303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4089175"/>
              <a:gd name="connsiteY0" fmla="*/ 629 h 5595711"/>
              <a:gd name="connsiteX1" fmla="*/ 4083303 w 4089175"/>
              <a:gd name="connsiteY1" fmla="*/ 0 h 5595711"/>
              <a:gd name="connsiteX2" fmla="*/ 4089175 w 4089175"/>
              <a:gd name="connsiteY2" fmla="*/ 5595711 h 5595711"/>
              <a:gd name="connsiteX3" fmla="*/ 1718207 w 4089175"/>
              <a:gd name="connsiteY3" fmla="*/ 5593381 h 5595711"/>
              <a:gd name="connsiteX4" fmla="*/ 1791 w 4089175"/>
              <a:gd name="connsiteY4" fmla="*/ 3144946 h 5595711"/>
              <a:gd name="connsiteX5" fmla="*/ 454 w 4089175"/>
              <a:gd name="connsiteY5" fmla="*/ 629 h 5595711"/>
              <a:gd name="connsiteX0" fmla="*/ 454 w 4083340"/>
              <a:gd name="connsiteY0" fmla="*/ 629 h 5593381"/>
              <a:gd name="connsiteX1" fmla="*/ 4083303 w 4083340"/>
              <a:gd name="connsiteY1" fmla="*/ 0 h 5593381"/>
              <a:gd name="connsiteX2" fmla="*/ 4012844 w 4083340"/>
              <a:gd name="connsiteY2" fmla="*/ 5591438 h 5593381"/>
              <a:gd name="connsiteX3" fmla="*/ 1718207 w 4083340"/>
              <a:gd name="connsiteY3" fmla="*/ 5593381 h 5593381"/>
              <a:gd name="connsiteX4" fmla="*/ 1791 w 4083340"/>
              <a:gd name="connsiteY4" fmla="*/ 3144946 h 5593381"/>
              <a:gd name="connsiteX5" fmla="*/ 454 w 4083340"/>
              <a:gd name="connsiteY5" fmla="*/ 629 h 5593381"/>
              <a:gd name="connsiteX0" fmla="*/ 454 w 4083459"/>
              <a:gd name="connsiteY0" fmla="*/ 629 h 5593381"/>
              <a:gd name="connsiteX1" fmla="*/ 4083303 w 4083459"/>
              <a:gd name="connsiteY1" fmla="*/ 0 h 5593381"/>
              <a:gd name="connsiteX2" fmla="*/ 4070093 w 4083459"/>
              <a:gd name="connsiteY2" fmla="*/ 5591439 h 5593381"/>
              <a:gd name="connsiteX3" fmla="*/ 1718207 w 4083459"/>
              <a:gd name="connsiteY3" fmla="*/ 5593381 h 5593381"/>
              <a:gd name="connsiteX4" fmla="*/ 1791 w 4083459"/>
              <a:gd name="connsiteY4" fmla="*/ 3144946 h 5593381"/>
              <a:gd name="connsiteX5" fmla="*/ 454 w 4083459"/>
              <a:gd name="connsiteY5" fmla="*/ 629 h 5593381"/>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0093"/>
              <a:gd name="connsiteY0" fmla="*/ 0 h 5592752"/>
              <a:gd name="connsiteX1" fmla="*/ 2714232 w 4070093"/>
              <a:gd name="connsiteY1" fmla="*/ 3644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2714242"/>
              <a:gd name="connsiteY0" fmla="*/ 0 h 5592752"/>
              <a:gd name="connsiteX1" fmla="*/ 2714232 w 2714242"/>
              <a:gd name="connsiteY1" fmla="*/ 3644 h 5592752"/>
              <a:gd name="connsiteX2" fmla="*/ 2455391 w 2714242"/>
              <a:gd name="connsiteY2" fmla="*/ 5590810 h 5592752"/>
              <a:gd name="connsiteX3" fmla="*/ 1718207 w 2714242"/>
              <a:gd name="connsiteY3" fmla="*/ 5592752 h 5592752"/>
              <a:gd name="connsiteX4" fmla="*/ 1791 w 2714242"/>
              <a:gd name="connsiteY4" fmla="*/ 3144317 h 5592752"/>
              <a:gd name="connsiteX5" fmla="*/ 454 w 2714242"/>
              <a:gd name="connsiteY5" fmla="*/ 0 h 5592752"/>
              <a:gd name="connsiteX0" fmla="*/ 454 w 2714778"/>
              <a:gd name="connsiteY0" fmla="*/ 0 h 5596508"/>
              <a:gd name="connsiteX1" fmla="*/ 2714232 w 2714778"/>
              <a:gd name="connsiteY1" fmla="*/ 3644 h 5596508"/>
              <a:gd name="connsiteX2" fmla="*/ 2714070 w 2714778"/>
              <a:gd name="connsiteY2" fmla="*/ 5596508 h 5596508"/>
              <a:gd name="connsiteX3" fmla="*/ 1718207 w 2714778"/>
              <a:gd name="connsiteY3" fmla="*/ 5592752 h 5596508"/>
              <a:gd name="connsiteX4" fmla="*/ 1791 w 2714778"/>
              <a:gd name="connsiteY4" fmla="*/ 3144317 h 5596508"/>
              <a:gd name="connsiteX5" fmla="*/ 454 w 2714778"/>
              <a:gd name="connsiteY5" fmla="*/ 0 h 5596508"/>
              <a:gd name="connsiteX0" fmla="*/ 454 w 2714070"/>
              <a:gd name="connsiteY0" fmla="*/ 0 h 5596508"/>
              <a:gd name="connsiteX1" fmla="*/ 2709992 w 2714070"/>
              <a:gd name="connsiteY1" fmla="*/ 3644 h 5596508"/>
              <a:gd name="connsiteX2" fmla="*/ 2714070 w 2714070"/>
              <a:gd name="connsiteY2" fmla="*/ 5596508 h 5596508"/>
              <a:gd name="connsiteX3" fmla="*/ 1718207 w 2714070"/>
              <a:gd name="connsiteY3" fmla="*/ 5592752 h 5596508"/>
              <a:gd name="connsiteX4" fmla="*/ 1791 w 2714070"/>
              <a:gd name="connsiteY4" fmla="*/ 3144317 h 5596508"/>
              <a:gd name="connsiteX5" fmla="*/ 454 w 2714070"/>
              <a:gd name="connsiteY5" fmla="*/ 0 h 5596508"/>
              <a:gd name="connsiteX0" fmla="*/ 454 w 2714779"/>
              <a:gd name="connsiteY0" fmla="*/ 2054 h 5598562"/>
              <a:gd name="connsiteX1" fmla="*/ 2714233 w 2714779"/>
              <a:gd name="connsiteY1" fmla="*/ 0 h 5598562"/>
              <a:gd name="connsiteX2" fmla="*/ 2714070 w 2714779"/>
              <a:gd name="connsiteY2" fmla="*/ 5598562 h 5598562"/>
              <a:gd name="connsiteX3" fmla="*/ 1718207 w 2714779"/>
              <a:gd name="connsiteY3" fmla="*/ 5594806 h 5598562"/>
              <a:gd name="connsiteX4" fmla="*/ 1791 w 2714779"/>
              <a:gd name="connsiteY4" fmla="*/ 3146371 h 5598562"/>
              <a:gd name="connsiteX5" fmla="*/ 454 w 2714779"/>
              <a:gd name="connsiteY5" fmla="*/ 2054 h 5598562"/>
              <a:gd name="connsiteX0" fmla="*/ 454 w 2714779"/>
              <a:gd name="connsiteY0" fmla="*/ 7751 h 5598562"/>
              <a:gd name="connsiteX1" fmla="*/ 2714233 w 2714779"/>
              <a:gd name="connsiteY1" fmla="*/ 0 h 5598562"/>
              <a:gd name="connsiteX2" fmla="*/ 2714070 w 2714779"/>
              <a:gd name="connsiteY2" fmla="*/ 5598562 h 5598562"/>
              <a:gd name="connsiteX3" fmla="*/ 1718207 w 2714779"/>
              <a:gd name="connsiteY3" fmla="*/ 5594806 h 5598562"/>
              <a:gd name="connsiteX4" fmla="*/ 1791 w 2714779"/>
              <a:gd name="connsiteY4" fmla="*/ 3146371 h 5598562"/>
              <a:gd name="connsiteX5" fmla="*/ 454 w 2714779"/>
              <a:gd name="connsiteY5" fmla="*/ 7751 h 559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4779" h="5598562">
                <a:moveTo>
                  <a:pt x="454" y="7751"/>
                </a:moveTo>
                <a:lnTo>
                  <a:pt x="2714233" y="0"/>
                </a:lnTo>
                <a:cubicBezTo>
                  <a:pt x="2716190" y="1865237"/>
                  <a:pt x="2712113" y="3733325"/>
                  <a:pt x="2714070" y="5598562"/>
                </a:cubicBezTo>
                <a:lnTo>
                  <a:pt x="1718207" y="5594806"/>
                </a:lnTo>
                <a:cubicBezTo>
                  <a:pt x="689093" y="5284674"/>
                  <a:pt x="-8821" y="4000042"/>
                  <a:pt x="1791" y="3146371"/>
                </a:cubicBezTo>
                <a:cubicBezTo>
                  <a:pt x="3783" y="1943108"/>
                  <a:pt x="-1538" y="1211014"/>
                  <a:pt x="454" y="7751"/>
                </a:cubicBezTo>
                <a:close/>
              </a:path>
            </a:pathLst>
          </a:custGeom>
          <a:solidFill>
            <a:schemeClr val="bg2"/>
          </a:solidFill>
        </p:spPr>
        <p:txBody>
          <a:bodyPr anchor="ctr"/>
          <a:lstStyle>
            <a:lvl1pPr algn="ctr">
              <a:defRPr sz="1200"/>
            </a:lvl1pPr>
          </a:lstStyle>
          <a:p>
            <a:r>
              <a:rPr lang="en-AU" dirty="0"/>
              <a:t> Click icon to insert picture</a:t>
            </a:r>
          </a:p>
          <a:p>
            <a:endParaRPr lang="en-AU" dirty="0"/>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lvl1pPr>
          </a:lstStyle>
          <a:p>
            <a:endParaRPr lang="en-AU" dirty="0"/>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9" name="Text Placeholder 5">
            <a:extLst>
              <a:ext uri="{FF2B5EF4-FFF2-40B4-BE49-F238E27FC236}">
                <a16:creationId xmlns:a16="http://schemas.microsoft.com/office/drawing/2014/main" id="{9939388E-DE68-4319-9112-7BA5E2C40EB3}"/>
              </a:ext>
            </a:extLst>
          </p:cNvPr>
          <p:cNvSpPr>
            <a:spLocks noGrp="1"/>
          </p:cNvSpPr>
          <p:nvPr>
            <p:ph type="body" sz="quarter" idx="15"/>
          </p:nvPr>
        </p:nvSpPr>
        <p:spPr>
          <a:xfrm>
            <a:off x="695326" y="1700213"/>
            <a:ext cx="7089890" cy="4608515"/>
          </a:xfrm>
          <a:prstGeom prst="rect">
            <a:avLst/>
          </a:prstGeom>
        </p:spPr>
        <p:txBody>
          <a:bodyPr/>
          <a:lstStyle>
            <a:lvl1pPr>
              <a:lnSpc>
                <a:spcPct val="100000"/>
              </a:lnSpc>
              <a:defRPr lang="en-US" dirty="0" smtClean="0"/>
            </a:lvl1pPr>
            <a:lvl2pPr>
              <a:defRPr lang="en-US" dirty="0" smtClean="0"/>
            </a:lvl2pPr>
            <a:lvl3pPr>
              <a:defRPr lang="en-US" dirty="0" smtClean="0"/>
            </a:lvl3pPr>
            <a:lvl4pPr>
              <a:defRPr lang="en-US" dirty="0" smtClean="0"/>
            </a:lvl4pPr>
            <a:lvl5pPr>
              <a:spcAft>
                <a:spcPts val="600"/>
              </a:spcAft>
              <a:defRPr lang="en-US" dirty="0" smtClean="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4">
            <a:extLst>
              <a:ext uri="{FF2B5EF4-FFF2-40B4-BE49-F238E27FC236}">
                <a16:creationId xmlns:a16="http://schemas.microsoft.com/office/drawing/2014/main" id="{26E4E8D8-7819-4122-838F-7CED981EC3B0}"/>
              </a:ext>
            </a:extLst>
          </p:cNvPr>
          <p:cNvSpPr>
            <a:spLocks noGrp="1"/>
          </p:cNvSpPr>
          <p:nvPr>
            <p:ph type="dt" sz="half" idx="16"/>
          </p:nvPr>
        </p:nvSpPr>
        <p:spPr>
          <a:xfrm>
            <a:off x="695325" y="151136"/>
            <a:ext cx="2376000" cy="241200"/>
          </a:xfrm>
          <a:prstGeom prst="rect">
            <a:avLst/>
          </a:prstGeom>
        </p:spPr>
        <p:txBody>
          <a:bodyPr/>
          <a:lstStyle/>
          <a:p>
            <a:pPr algn="l"/>
            <a:endParaRPr lang="en-AU" dirty="0"/>
          </a:p>
        </p:txBody>
      </p:sp>
      <p:sp>
        <p:nvSpPr>
          <p:cNvPr id="11" name="Text Placeholder 5">
            <a:extLst>
              <a:ext uri="{FF2B5EF4-FFF2-40B4-BE49-F238E27FC236}">
                <a16:creationId xmlns:a16="http://schemas.microsoft.com/office/drawing/2014/main" id="{8E5BD460-2E08-418B-9ED2-FED7577890AA}"/>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0" name="Rectangle 9">
            <a:extLst>
              <a:ext uri="{FF2B5EF4-FFF2-40B4-BE49-F238E27FC236}">
                <a16:creationId xmlns:a16="http://schemas.microsoft.com/office/drawing/2014/main" id="{1FE2A31D-86B6-46B8-BB44-FE4A0151AFEC}"/>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4" name="Picture 13">
            <a:extLst>
              <a:ext uri="{FF2B5EF4-FFF2-40B4-BE49-F238E27FC236}">
                <a16:creationId xmlns:a16="http://schemas.microsoft.com/office/drawing/2014/main" id="{79DB1757-F26E-4E87-887C-D21CB8F0D41B}"/>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6" name="Title 5">
            <a:extLst>
              <a:ext uri="{FF2B5EF4-FFF2-40B4-BE49-F238E27FC236}">
                <a16:creationId xmlns:a16="http://schemas.microsoft.com/office/drawing/2014/main" id="{3322A0C3-D06A-4B53-BF2D-7247BE3F1E44}"/>
              </a:ext>
            </a:extLst>
          </p:cNvPr>
          <p:cNvSpPr>
            <a:spLocks noGrp="1"/>
          </p:cNvSpPr>
          <p:nvPr>
            <p:ph type="title"/>
          </p:nvPr>
        </p:nvSpPr>
        <p:spPr>
          <a:xfrm>
            <a:off x="695326" y="1052736"/>
            <a:ext cx="7089890" cy="469056"/>
          </a:xfrm>
        </p:spPr>
        <p:txBody>
          <a:bodyPr/>
          <a:lstStyle/>
          <a:p>
            <a:r>
              <a:rPr lang="en-US"/>
              <a:t>Click to edit Master title style</a:t>
            </a:r>
            <a:endParaRPr lang="en-AU" dirty="0"/>
          </a:p>
        </p:txBody>
      </p:sp>
    </p:spTree>
    <p:extLst>
      <p:ext uri="{BB962C8B-B14F-4D97-AF65-F5344CB8AC3E}">
        <p14:creationId xmlns:p14="http://schemas.microsoft.com/office/powerpoint/2010/main" val="24313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4299D2-DE60-4B62-A10B-375899206764}"/>
              </a:ext>
            </a:extLst>
          </p:cNvPr>
          <p:cNvSpPr/>
          <p:nvPr userDrawn="1"/>
        </p:nvSpPr>
        <p:spPr>
          <a:xfrm>
            <a:off x="0" y="0"/>
            <a:ext cx="12192000" cy="6858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sp>
        <p:nvSpPr>
          <p:cNvPr id="2" name="Title 1"/>
          <p:cNvSpPr>
            <a:spLocks noGrp="1"/>
          </p:cNvSpPr>
          <p:nvPr>
            <p:ph type="title" hasCustomPrompt="1"/>
          </p:nvPr>
        </p:nvSpPr>
        <p:spPr>
          <a:xfrm>
            <a:off x="695325" y="1143405"/>
            <a:ext cx="10738247" cy="1296144"/>
          </a:xfrm>
        </p:spPr>
        <p:txBody>
          <a:bodyPr anchor="b">
            <a:noAutofit/>
          </a:bodyPr>
          <a:lstStyle>
            <a:lvl1pPr>
              <a:lnSpc>
                <a:spcPts val="5040"/>
              </a:lnSpc>
              <a:defRPr sz="4200">
                <a:solidFill>
                  <a:schemeClr val="bg1"/>
                </a:solidFill>
              </a:defRPr>
            </a:lvl1pPr>
          </a:lstStyle>
          <a:p>
            <a:r>
              <a:rPr lang="en-US" dirty="0"/>
              <a:t>[Title]</a:t>
            </a:r>
            <a:endParaRPr lang="en-AU" dirty="0"/>
          </a:p>
        </p:txBody>
      </p:sp>
      <p:sp>
        <p:nvSpPr>
          <p:cNvPr id="7" name="Text Placeholder 6"/>
          <p:cNvSpPr>
            <a:spLocks noGrp="1"/>
          </p:cNvSpPr>
          <p:nvPr>
            <p:ph type="body" sz="quarter" idx="10" hasCustomPrompt="1"/>
          </p:nvPr>
        </p:nvSpPr>
        <p:spPr>
          <a:xfrm>
            <a:off x="695298" y="2553954"/>
            <a:ext cx="10747200" cy="2675249"/>
          </a:xfrm>
          <a:prstGeom prst="rect">
            <a:avLst/>
          </a:prstGeom>
        </p:spPr>
        <p:txBody>
          <a:bodyPr>
            <a:normAutofit/>
          </a:bodyPr>
          <a:lstStyle>
            <a:lvl1pPr marL="0" indent="0">
              <a:lnSpc>
                <a:spcPts val="3240"/>
              </a:lnSpc>
              <a:buNone/>
              <a:defRPr sz="2700">
                <a:solidFill>
                  <a:schemeClr val="bg1"/>
                </a:solidFill>
              </a:defRPr>
            </a:lvl1pPr>
          </a:lstStyle>
          <a:p>
            <a:pPr lvl="0"/>
            <a:r>
              <a:rPr lang="en-US" dirty="0"/>
              <a:t>[Subtitle]</a:t>
            </a:r>
          </a:p>
        </p:txBody>
      </p:sp>
      <p:sp>
        <p:nvSpPr>
          <p:cNvPr id="18" name="Right Triangle 3">
            <a:extLst>
              <a:ext uri="{FF2B5EF4-FFF2-40B4-BE49-F238E27FC236}">
                <a16:creationId xmlns:a16="http://schemas.microsoft.com/office/drawing/2014/main" id="{E49831C3-1265-4B26-84DA-16A7EC28AF57}"/>
              </a:ext>
            </a:extLst>
          </p:cNvPr>
          <p:cNvSpPr/>
          <p:nvPr userDrawn="1"/>
        </p:nvSpPr>
        <p:spPr>
          <a:xfrm>
            <a:off x="1" y="4076700"/>
            <a:ext cx="2555875"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8" name="Graphic 1">
            <a:extLst>
              <a:ext uri="{FF2B5EF4-FFF2-40B4-BE49-F238E27FC236}">
                <a16:creationId xmlns:a16="http://schemas.microsoft.com/office/drawing/2014/main" id="{570549AC-72A0-49C7-B98A-4959B5690850}"/>
              </a:ext>
            </a:extLst>
          </p:cNvPr>
          <p:cNvSpPr/>
          <p:nvPr userDrawn="1"/>
        </p:nvSpPr>
        <p:spPr>
          <a:xfrm>
            <a:off x="9912424" y="5571759"/>
            <a:ext cx="2279576" cy="1286241"/>
          </a:xfrm>
          <a:custGeom>
            <a:avLst/>
            <a:gdLst>
              <a:gd name="connsiteX0" fmla="*/ 1704499 w 1704975"/>
              <a:gd name="connsiteY0" fmla="*/ 961382 h 962025"/>
              <a:gd name="connsiteX1" fmla="*/ 1172051 w 1704975"/>
              <a:gd name="connsiteY1" fmla="*/ 803267 h 962025"/>
              <a:gd name="connsiteX2" fmla="*/ 589121 w 1704975"/>
              <a:gd name="connsiteY2" fmla="*/ 611815 h 962025"/>
              <a:gd name="connsiteX3" fmla="*/ 7144 w 1704975"/>
              <a:gd name="connsiteY3" fmla="*/ 768977 h 962025"/>
              <a:gd name="connsiteX4" fmla="*/ 764381 w 1704975"/>
              <a:gd name="connsiteY4" fmla="*/ 128897 h 962025"/>
              <a:gd name="connsiteX5" fmla="*/ 1614011 w 1704975"/>
              <a:gd name="connsiteY5" fmla="*/ 72700 h 962025"/>
              <a:gd name="connsiteX6" fmla="*/ 1705451 w 1704975"/>
              <a:gd name="connsiteY6" fmla="*/ 104132 h 962025"/>
              <a:gd name="connsiteX7" fmla="*/ 1704499 w 1704975"/>
              <a:gd name="connsiteY7" fmla="*/ 961382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975" h="962025">
                <a:moveTo>
                  <a:pt x="1704499" y="961382"/>
                </a:moveTo>
                <a:cubicBezTo>
                  <a:pt x="1523524" y="935665"/>
                  <a:pt x="1348264" y="859465"/>
                  <a:pt x="1172051" y="803267"/>
                </a:cubicBezTo>
                <a:cubicBezTo>
                  <a:pt x="976789" y="741355"/>
                  <a:pt x="788194" y="654677"/>
                  <a:pt x="589121" y="611815"/>
                </a:cubicBezTo>
                <a:cubicBezTo>
                  <a:pt x="301466" y="550855"/>
                  <a:pt x="224314" y="585145"/>
                  <a:pt x="7144" y="768977"/>
                </a:cubicBezTo>
                <a:cubicBezTo>
                  <a:pt x="50006" y="717542"/>
                  <a:pt x="525304" y="253675"/>
                  <a:pt x="764381" y="128897"/>
                </a:cubicBezTo>
                <a:cubicBezTo>
                  <a:pt x="1040606" y="-14930"/>
                  <a:pt x="1321594" y="-28265"/>
                  <a:pt x="1614011" y="72700"/>
                </a:cubicBezTo>
                <a:cubicBezTo>
                  <a:pt x="1644491" y="83177"/>
                  <a:pt x="1674971" y="93655"/>
                  <a:pt x="1705451" y="104132"/>
                </a:cubicBezTo>
                <a:lnTo>
                  <a:pt x="1704499" y="961382"/>
                </a:lnTo>
                <a:close/>
              </a:path>
            </a:pathLst>
          </a:custGeom>
          <a:solidFill>
            <a:schemeClr val="bg1"/>
          </a:solidFill>
          <a:ln w="9525" cap="flat">
            <a:noFill/>
            <a:prstDash val="solid"/>
            <a:miter/>
          </a:ln>
        </p:spPr>
        <p:txBody>
          <a:bodyPr rtlCol="0" anchor="ctr"/>
          <a:lstStyle/>
          <a:p>
            <a:endParaRPr lang="en-AU"/>
          </a:p>
        </p:txBody>
      </p:sp>
      <p:pic>
        <p:nvPicPr>
          <p:cNvPr id="11" name="Picture 10">
            <a:extLst>
              <a:ext uri="{FF2B5EF4-FFF2-40B4-BE49-F238E27FC236}">
                <a16:creationId xmlns:a16="http://schemas.microsoft.com/office/drawing/2014/main" id="{DEDF6610-A984-4E2A-B1B8-C6D02948493B}"/>
              </a:ext>
            </a:extLst>
          </p:cNvPr>
          <p:cNvPicPr>
            <a:picLocks noChangeAspect="1"/>
          </p:cNvPicPr>
          <p:nvPr userDrawn="1"/>
        </p:nvPicPr>
        <p:blipFill>
          <a:blip r:embed="rId2"/>
          <a:stretch>
            <a:fillRect/>
          </a:stretch>
        </p:blipFill>
        <p:spPr>
          <a:xfrm>
            <a:off x="695325" y="207631"/>
            <a:ext cx="3204000" cy="472463"/>
          </a:xfrm>
          <a:prstGeom prst="rect">
            <a:avLst/>
          </a:prstGeom>
        </p:spPr>
      </p:pic>
    </p:spTree>
    <p:extLst>
      <p:ext uri="{BB962C8B-B14F-4D97-AF65-F5344CB8AC3E}">
        <p14:creationId xmlns:p14="http://schemas.microsoft.com/office/powerpoint/2010/main" val="1755759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Image Two Thirds Alt">
    <p:bg>
      <p:bgPr>
        <a:solidFill>
          <a:schemeClr val="accen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B39BD51-2E8D-4FDD-8EEB-A7A9070EDD67}"/>
              </a:ext>
            </a:extLst>
          </p:cNvPr>
          <p:cNvSpPr>
            <a:spLocks noGrp="1"/>
          </p:cNvSpPr>
          <p:nvPr>
            <p:ph type="pic" sz="quarter" idx="12" hasCustomPrompt="1"/>
          </p:nvPr>
        </p:nvSpPr>
        <p:spPr>
          <a:xfrm>
            <a:off x="4409550" y="-3115"/>
            <a:ext cx="7782449" cy="6868289"/>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586635 h 6179387"/>
              <a:gd name="connsiteX1" fmla="*/ 5198916 w 5198916"/>
              <a:gd name="connsiteY1" fmla="*/ 0 h 6179387"/>
              <a:gd name="connsiteX2" fmla="*/ 5198916 w 5198916"/>
              <a:gd name="connsiteY2" fmla="*/ 6173828 h 6179387"/>
              <a:gd name="connsiteX3" fmla="*/ 1718207 w 5198916"/>
              <a:gd name="connsiteY3" fmla="*/ 6179387 h 6179387"/>
              <a:gd name="connsiteX4" fmla="*/ 1791 w 5198916"/>
              <a:gd name="connsiteY4" fmla="*/ 3730952 h 6179387"/>
              <a:gd name="connsiteX5" fmla="*/ 454 w 5198916"/>
              <a:gd name="connsiteY5" fmla="*/ 586635 h 6179387"/>
              <a:gd name="connsiteX0" fmla="*/ 8476 w 5197245"/>
              <a:gd name="connsiteY0" fmla="*/ 39696 h 6179387"/>
              <a:gd name="connsiteX1" fmla="*/ 5197245 w 5197245"/>
              <a:gd name="connsiteY1" fmla="*/ 0 h 6179387"/>
              <a:gd name="connsiteX2" fmla="*/ 5197245 w 5197245"/>
              <a:gd name="connsiteY2" fmla="*/ 6173828 h 6179387"/>
              <a:gd name="connsiteX3" fmla="*/ 1716536 w 5197245"/>
              <a:gd name="connsiteY3" fmla="*/ 6179387 h 6179387"/>
              <a:gd name="connsiteX4" fmla="*/ 120 w 5197245"/>
              <a:gd name="connsiteY4" fmla="*/ 3730952 h 6179387"/>
              <a:gd name="connsiteX5" fmla="*/ 8476 w 5197245"/>
              <a:gd name="connsiteY5" fmla="*/ 39696 h 6179387"/>
              <a:gd name="connsiteX0" fmla="*/ 8476 w 5197245"/>
              <a:gd name="connsiteY0" fmla="*/ 0 h 6139691"/>
              <a:gd name="connsiteX1" fmla="*/ 5146357 w 5197245"/>
              <a:gd name="connsiteY1" fmla="*/ 191044 h 6139691"/>
              <a:gd name="connsiteX2" fmla="*/ 5197245 w 5197245"/>
              <a:gd name="connsiteY2" fmla="*/ 6134132 h 6139691"/>
              <a:gd name="connsiteX3" fmla="*/ 1716536 w 5197245"/>
              <a:gd name="connsiteY3" fmla="*/ 6139691 h 6139691"/>
              <a:gd name="connsiteX4" fmla="*/ 120 w 5197245"/>
              <a:gd name="connsiteY4" fmla="*/ 3691256 h 6139691"/>
              <a:gd name="connsiteX5" fmla="*/ 8476 w 5197245"/>
              <a:gd name="connsiteY5" fmla="*/ 0 h 6139691"/>
              <a:gd name="connsiteX0" fmla="*/ 8476 w 5197245"/>
              <a:gd name="connsiteY0" fmla="*/ 22604 h 6162295"/>
              <a:gd name="connsiteX1" fmla="*/ 5197245 w 5197245"/>
              <a:gd name="connsiteY1" fmla="*/ 0 h 6162295"/>
              <a:gd name="connsiteX2" fmla="*/ 5197245 w 5197245"/>
              <a:gd name="connsiteY2" fmla="*/ 6156736 h 6162295"/>
              <a:gd name="connsiteX3" fmla="*/ 1716536 w 5197245"/>
              <a:gd name="connsiteY3" fmla="*/ 6162295 h 6162295"/>
              <a:gd name="connsiteX4" fmla="*/ 120 w 5197245"/>
              <a:gd name="connsiteY4" fmla="*/ 3713860 h 6162295"/>
              <a:gd name="connsiteX5" fmla="*/ 8476 w 5197245"/>
              <a:gd name="connsiteY5" fmla="*/ 22604 h 6162295"/>
              <a:gd name="connsiteX0" fmla="*/ 2115 w 5197245"/>
              <a:gd name="connsiteY0" fmla="*/ 5512 h 6162295"/>
              <a:gd name="connsiteX1" fmla="*/ 5197245 w 5197245"/>
              <a:gd name="connsiteY1" fmla="*/ 0 h 6162295"/>
              <a:gd name="connsiteX2" fmla="*/ 5197245 w 5197245"/>
              <a:gd name="connsiteY2" fmla="*/ 6156736 h 6162295"/>
              <a:gd name="connsiteX3" fmla="*/ 1716536 w 5197245"/>
              <a:gd name="connsiteY3" fmla="*/ 6162295 h 6162295"/>
              <a:gd name="connsiteX4" fmla="*/ 120 w 5197245"/>
              <a:gd name="connsiteY4" fmla="*/ 3713860 h 6162295"/>
              <a:gd name="connsiteX5" fmla="*/ 2115 w 5197245"/>
              <a:gd name="connsiteY5" fmla="*/ 5512 h 616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7245" h="6162295">
                <a:moveTo>
                  <a:pt x="2115" y="5512"/>
                </a:moveTo>
                <a:lnTo>
                  <a:pt x="5197245" y="0"/>
                </a:lnTo>
                <a:lnTo>
                  <a:pt x="5197245" y="6156736"/>
                </a:lnTo>
                <a:lnTo>
                  <a:pt x="1716536" y="6162295"/>
                </a:lnTo>
                <a:cubicBezTo>
                  <a:pt x="687422" y="5852163"/>
                  <a:pt x="-10492" y="4567531"/>
                  <a:pt x="120" y="3713860"/>
                </a:cubicBezTo>
                <a:cubicBezTo>
                  <a:pt x="2112" y="2510597"/>
                  <a:pt x="123" y="1208775"/>
                  <a:pt x="2115" y="5512"/>
                </a:cubicBezTo>
                <a:close/>
              </a:path>
            </a:pathLst>
          </a:custGeom>
          <a:solidFill>
            <a:schemeClr val="bg2"/>
          </a:solidFill>
        </p:spPr>
        <p:txBody>
          <a:bodyPr anchor="ctr"/>
          <a:lstStyle>
            <a:lvl1pPr algn="ctr">
              <a:defRPr sz="1200"/>
            </a:lvl1pPr>
          </a:lstStyle>
          <a:p>
            <a:r>
              <a:rPr lang="en-AU" dirty="0"/>
              <a:t> Click icon to insert picture</a:t>
            </a:r>
          </a:p>
          <a:p>
            <a:endParaRPr lang="en-AU" dirty="0"/>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solidFill>
                  <a:schemeClr val="bg1"/>
                </a:solidFill>
              </a:defRPr>
            </a:lvl1pPr>
          </a:lstStyle>
          <a:p>
            <a:endParaRPr lang="en-AU" dirty="0"/>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6" name="Text Placeholder 5">
            <a:extLst>
              <a:ext uri="{FF2B5EF4-FFF2-40B4-BE49-F238E27FC236}">
                <a16:creationId xmlns:a16="http://schemas.microsoft.com/office/drawing/2014/main" id="{05B945E3-14E3-4804-9C19-FEC6CFB9A20D}"/>
              </a:ext>
            </a:extLst>
          </p:cNvPr>
          <p:cNvSpPr>
            <a:spLocks noGrp="1"/>
          </p:cNvSpPr>
          <p:nvPr>
            <p:ph type="body" sz="quarter" idx="13"/>
          </p:nvPr>
        </p:nvSpPr>
        <p:spPr>
          <a:xfrm>
            <a:off x="695326" y="2204864"/>
            <a:ext cx="3384000" cy="4093424"/>
          </a:xfrm>
          <a:prstGeom prst="rect">
            <a:avLst/>
          </a:prstGeom>
        </p:spPr>
        <p:txBody>
          <a:bodyPr/>
          <a:lstStyle>
            <a:lvl1pPr>
              <a:buNone/>
              <a:defRPr lang="en-US" dirty="0">
                <a:solidFill>
                  <a:schemeClr val="bg1"/>
                </a:solidFill>
              </a:defRPr>
            </a:lvl1pPr>
            <a:lvl2pPr>
              <a:buClr>
                <a:schemeClr val="bg1"/>
              </a:buClr>
              <a:defRPr lang="en-US" dirty="0">
                <a:solidFill>
                  <a:schemeClr val="bg1"/>
                </a:solidFill>
              </a:defRPr>
            </a:lvl2pPr>
            <a:lvl3pPr>
              <a:buClr>
                <a:schemeClr val="bg1"/>
              </a:buClr>
              <a:defRPr lang="en-US" dirty="0">
                <a:solidFill>
                  <a:schemeClr val="bg1"/>
                </a:solidFill>
              </a:defRPr>
            </a:lvl3pPr>
            <a:lvl4pPr>
              <a:defRPr lang="en-US" dirty="0">
                <a:solidFill>
                  <a:schemeClr val="bg1"/>
                </a:solidFill>
              </a:defRPr>
            </a:lvl4pPr>
            <a:lvl5pPr>
              <a:defRPr lang="en-US" dirty="0">
                <a:solidFill>
                  <a:schemeClr val="bg1"/>
                </a:solidFill>
              </a:defRPr>
            </a:lvl5pPr>
            <a:lvl6pPr>
              <a:defRPr lang="en-AU" dirty="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4">
            <a:extLst>
              <a:ext uri="{FF2B5EF4-FFF2-40B4-BE49-F238E27FC236}">
                <a16:creationId xmlns:a16="http://schemas.microsoft.com/office/drawing/2014/main" id="{60FD0FAE-3953-4EE5-ADCD-BB5BCA72CF76}"/>
              </a:ext>
            </a:extLst>
          </p:cNvPr>
          <p:cNvSpPr>
            <a:spLocks noGrp="1"/>
          </p:cNvSpPr>
          <p:nvPr>
            <p:ph type="dt" sz="half" idx="14"/>
          </p:nvPr>
        </p:nvSpPr>
        <p:spPr>
          <a:xfrm>
            <a:off x="695325" y="151136"/>
            <a:ext cx="2376000" cy="241200"/>
          </a:xfrm>
          <a:prstGeom prst="rect">
            <a:avLst/>
          </a:prstGeom>
        </p:spPr>
        <p:txBody>
          <a:bodyPr/>
          <a:lstStyle/>
          <a:p>
            <a:pPr algn="l"/>
            <a:endParaRPr lang="en-AU" dirty="0"/>
          </a:p>
        </p:txBody>
      </p:sp>
      <p:sp>
        <p:nvSpPr>
          <p:cNvPr id="9" name="TextBox 8">
            <a:extLst>
              <a:ext uri="{FF2B5EF4-FFF2-40B4-BE49-F238E27FC236}">
                <a16:creationId xmlns:a16="http://schemas.microsoft.com/office/drawing/2014/main" id="{43322D7A-8171-44C9-AFA6-24E34B78763E}"/>
              </a:ext>
            </a:extLst>
          </p:cNvPr>
          <p:cNvSpPr txBox="1"/>
          <p:nvPr userDrawn="1"/>
        </p:nvSpPr>
        <p:spPr>
          <a:xfrm>
            <a:off x="1" y="-1053499"/>
            <a:ext cx="7632171" cy="954107"/>
          </a:xfrm>
          <a:prstGeom prst="rect">
            <a:avLst/>
          </a:prstGeom>
          <a:solidFill>
            <a:schemeClr val="accent1"/>
          </a:solidFill>
        </p:spPr>
        <p:txBody>
          <a:bodyPr wrap="square" rtlCol="0">
            <a:spAutoFit/>
          </a:bodyPr>
          <a:lstStyle/>
          <a:p>
            <a:r>
              <a:rPr lang="en-AU" sz="1400" dirty="0">
                <a:solidFill>
                  <a:schemeClr val="bg1"/>
                </a:solidFill>
              </a:rPr>
              <a:t>For this slide design, you can change the background colour</a:t>
            </a:r>
          </a:p>
          <a:p>
            <a:r>
              <a:rPr lang="en-AU" sz="1400" dirty="0">
                <a:solidFill>
                  <a:schemeClr val="bg1"/>
                </a:solidFill>
              </a:rPr>
              <a:t>by right-clicking somewhere on the slide, not in a content placeholder.</a:t>
            </a:r>
          </a:p>
          <a:p>
            <a:r>
              <a:rPr lang="en-US" sz="1400" dirty="0">
                <a:solidFill>
                  <a:schemeClr val="bg1"/>
                </a:solidFill>
              </a:rPr>
              <a:t>‘Format Background</a:t>
            </a:r>
          </a:p>
          <a:p>
            <a:r>
              <a:rPr lang="en-US" sz="1400" dirty="0">
                <a:solidFill>
                  <a:schemeClr val="bg1"/>
                </a:solidFill>
              </a:rPr>
              <a:t>Under the ‘Fill’ menu, ‘change ‘Solid fill’ to a </a:t>
            </a:r>
            <a:r>
              <a:rPr lang="en-US" sz="1400" dirty="0" err="1">
                <a:solidFill>
                  <a:schemeClr val="bg1"/>
                </a:solidFill>
              </a:rPr>
              <a:t>colour</a:t>
            </a:r>
            <a:r>
              <a:rPr lang="en-US" sz="1400" dirty="0">
                <a:solidFill>
                  <a:schemeClr val="bg1"/>
                </a:solidFill>
              </a:rPr>
              <a:t> from the palette</a:t>
            </a:r>
            <a:endParaRPr lang="en-AU" sz="1400" dirty="0">
              <a:solidFill>
                <a:schemeClr val="bg1"/>
              </a:solidFill>
            </a:endParaRPr>
          </a:p>
        </p:txBody>
      </p:sp>
      <p:sp>
        <p:nvSpPr>
          <p:cNvPr id="11" name="Title 1">
            <a:extLst>
              <a:ext uri="{FF2B5EF4-FFF2-40B4-BE49-F238E27FC236}">
                <a16:creationId xmlns:a16="http://schemas.microsoft.com/office/drawing/2014/main" id="{7F45073E-2992-405B-AB05-A3E6ADD2877C}"/>
              </a:ext>
            </a:extLst>
          </p:cNvPr>
          <p:cNvSpPr>
            <a:spLocks noGrp="1"/>
          </p:cNvSpPr>
          <p:nvPr>
            <p:ph type="title"/>
          </p:nvPr>
        </p:nvSpPr>
        <p:spPr>
          <a:xfrm>
            <a:off x="695326" y="1052736"/>
            <a:ext cx="3384549" cy="1008112"/>
          </a:xfrm>
        </p:spPr>
        <p:txBody>
          <a:bodyPr anchor="t"/>
          <a:lstStyle>
            <a:lvl1pPr>
              <a:defRPr>
                <a:solidFill>
                  <a:schemeClr val="bg1"/>
                </a:solidFill>
              </a:defRPr>
            </a:lvl1pPr>
          </a:lstStyle>
          <a:p>
            <a:r>
              <a:rPr lang="en-US"/>
              <a:t>Click to edit Master title style</a:t>
            </a:r>
            <a:endParaRPr lang="en-AU" dirty="0"/>
          </a:p>
        </p:txBody>
      </p:sp>
    </p:spTree>
    <p:extLst>
      <p:ext uri="{BB962C8B-B14F-4D97-AF65-F5344CB8AC3E}">
        <p14:creationId xmlns:p14="http://schemas.microsoft.com/office/powerpoint/2010/main" val="142604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with Image Half Alt">
    <p:bg>
      <p:bgPr>
        <a:solidFill>
          <a:schemeClr val="accent1"/>
        </a:solidFill>
        <a:effectLst/>
      </p:bgPr>
    </p:bg>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8FB0C548-DD10-4ED1-BA05-293A119D2AEB}"/>
              </a:ext>
            </a:extLst>
          </p:cNvPr>
          <p:cNvSpPr>
            <a:spLocks noGrp="1"/>
          </p:cNvSpPr>
          <p:nvPr>
            <p:ph type="pic" sz="quarter" idx="18" hasCustomPrompt="1"/>
          </p:nvPr>
        </p:nvSpPr>
        <p:spPr>
          <a:xfrm>
            <a:off x="6102278" y="-2778"/>
            <a:ext cx="6093632" cy="6860624"/>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4083303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4089175"/>
              <a:gd name="connsiteY0" fmla="*/ 629 h 5595711"/>
              <a:gd name="connsiteX1" fmla="*/ 4083303 w 4089175"/>
              <a:gd name="connsiteY1" fmla="*/ 0 h 5595711"/>
              <a:gd name="connsiteX2" fmla="*/ 4089175 w 4089175"/>
              <a:gd name="connsiteY2" fmla="*/ 5595711 h 5595711"/>
              <a:gd name="connsiteX3" fmla="*/ 1718207 w 4089175"/>
              <a:gd name="connsiteY3" fmla="*/ 5593381 h 5595711"/>
              <a:gd name="connsiteX4" fmla="*/ 1791 w 4089175"/>
              <a:gd name="connsiteY4" fmla="*/ 3144946 h 5595711"/>
              <a:gd name="connsiteX5" fmla="*/ 454 w 4089175"/>
              <a:gd name="connsiteY5" fmla="*/ 629 h 5595711"/>
              <a:gd name="connsiteX0" fmla="*/ 454 w 4083340"/>
              <a:gd name="connsiteY0" fmla="*/ 629 h 5593381"/>
              <a:gd name="connsiteX1" fmla="*/ 4083303 w 4083340"/>
              <a:gd name="connsiteY1" fmla="*/ 0 h 5593381"/>
              <a:gd name="connsiteX2" fmla="*/ 4012844 w 4083340"/>
              <a:gd name="connsiteY2" fmla="*/ 5591438 h 5593381"/>
              <a:gd name="connsiteX3" fmla="*/ 1718207 w 4083340"/>
              <a:gd name="connsiteY3" fmla="*/ 5593381 h 5593381"/>
              <a:gd name="connsiteX4" fmla="*/ 1791 w 4083340"/>
              <a:gd name="connsiteY4" fmla="*/ 3144946 h 5593381"/>
              <a:gd name="connsiteX5" fmla="*/ 454 w 4083340"/>
              <a:gd name="connsiteY5" fmla="*/ 629 h 5593381"/>
              <a:gd name="connsiteX0" fmla="*/ 454 w 4083459"/>
              <a:gd name="connsiteY0" fmla="*/ 629 h 5593381"/>
              <a:gd name="connsiteX1" fmla="*/ 4083303 w 4083459"/>
              <a:gd name="connsiteY1" fmla="*/ 0 h 5593381"/>
              <a:gd name="connsiteX2" fmla="*/ 4070093 w 4083459"/>
              <a:gd name="connsiteY2" fmla="*/ 5591439 h 5593381"/>
              <a:gd name="connsiteX3" fmla="*/ 1718207 w 4083459"/>
              <a:gd name="connsiteY3" fmla="*/ 5593381 h 5593381"/>
              <a:gd name="connsiteX4" fmla="*/ 1791 w 4083459"/>
              <a:gd name="connsiteY4" fmla="*/ 3144946 h 5593381"/>
              <a:gd name="connsiteX5" fmla="*/ 454 w 4083459"/>
              <a:gd name="connsiteY5" fmla="*/ 629 h 5593381"/>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3943363 w 4070093"/>
              <a:gd name="connsiteY1" fmla="*/ 324970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10480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5150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14049 w 4069424"/>
              <a:gd name="connsiteY0" fmla="*/ 174112 h 5602782"/>
              <a:gd name="connsiteX1" fmla="*/ 4068911 w 4069424"/>
              <a:gd name="connsiteY1" fmla="*/ 0 h 5602782"/>
              <a:gd name="connsiteX2" fmla="*/ 4068422 w 4069424"/>
              <a:gd name="connsiteY2" fmla="*/ 5600840 h 5602782"/>
              <a:gd name="connsiteX3" fmla="*/ 1716536 w 4069424"/>
              <a:gd name="connsiteY3" fmla="*/ 5602782 h 5602782"/>
              <a:gd name="connsiteX4" fmla="*/ 120 w 4069424"/>
              <a:gd name="connsiteY4" fmla="*/ 3154347 h 5602782"/>
              <a:gd name="connsiteX5" fmla="*/ 14049 w 4069424"/>
              <a:gd name="connsiteY5" fmla="*/ 174112 h 560278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4065493 w 4070093"/>
              <a:gd name="connsiteY1" fmla="*/ 51501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934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4333 h 5597085"/>
              <a:gd name="connsiteX1" fmla="*/ 4070582 w 4071095"/>
              <a:gd name="connsiteY1" fmla="*/ 0 h 5597085"/>
              <a:gd name="connsiteX2" fmla="*/ 4070093 w 4071095"/>
              <a:gd name="connsiteY2" fmla="*/ 5595143 h 5597085"/>
              <a:gd name="connsiteX3" fmla="*/ 1718207 w 4071095"/>
              <a:gd name="connsiteY3" fmla="*/ 5597085 h 5597085"/>
              <a:gd name="connsiteX4" fmla="*/ 1791 w 4071095"/>
              <a:gd name="connsiteY4" fmla="*/ 3148650 h 5597085"/>
              <a:gd name="connsiteX5" fmla="*/ 454 w 4071095"/>
              <a:gd name="connsiteY5" fmla="*/ 4333 h 5597085"/>
              <a:gd name="connsiteX0" fmla="*/ 454 w 4070093"/>
              <a:gd name="connsiteY0" fmla="*/ 562667 h 6155419"/>
              <a:gd name="connsiteX1" fmla="*/ 4062101 w 4070093"/>
              <a:gd name="connsiteY1" fmla="*/ 0 h 6155419"/>
              <a:gd name="connsiteX2" fmla="*/ 4070093 w 4070093"/>
              <a:gd name="connsiteY2" fmla="*/ 6153477 h 6155419"/>
              <a:gd name="connsiteX3" fmla="*/ 1718207 w 4070093"/>
              <a:gd name="connsiteY3" fmla="*/ 6155419 h 6155419"/>
              <a:gd name="connsiteX4" fmla="*/ 1791 w 4070093"/>
              <a:gd name="connsiteY4" fmla="*/ 3706984 h 6155419"/>
              <a:gd name="connsiteX5" fmla="*/ 454 w 4070093"/>
              <a:gd name="connsiteY5" fmla="*/ 562667 h 6155419"/>
              <a:gd name="connsiteX0" fmla="*/ 7264 w 4068422"/>
              <a:gd name="connsiteY0" fmla="*/ 15728 h 6155419"/>
              <a:gd name="connsiteX1" fmla="*/ 4060430 w 4068422"/>
              <a:gd name="connsiteY1" fmla="*/ 0 h 6155419"/>
              <a:gd name="connsiteX2" fmla="*/ 4068422 w 4068422"/>
              <a:gd name="connsiteY2" fmla="*/ 6153477 h 6155419"/>
              <a:gd name="connsiteX3" fmla="*/ 1716536 w 4068422"/>
              <a:gd name="connsiteY3" fmla="*/ 6155419 h 6155419"/>
              <a:gd name="connsiteX4" fmla="*/ 120 w 4068422"/>
              <a:gd name="connsiteY4" fmla="*/ 3706984 h 6155419"/>
              <a:gd name="connsiteX5" fmla="*/ 7264 w 4068422"/>
              <a:gd name="connsiteY5" fmla="*/ 15728 h 6155419"/>
              <a:gd name="connsiteX0" fmla="*/ 7264 w 4069425"/>
              <a:gd name="connsiteY0" fmla="*/ 15728 h 6155419"/>
              <a:gd name="connsiteX1" fmla="*/ 4068912 w 4069425"/>
              <a:gd name="connsiteY1" fmla="*/ 0 h 6155419"/>
              <a:gd name="connsiteX2" fmla="*/ 4068422 w 4069425"/>
              <a:gd name="connsiteY2" fmla="*/ 6153477 h 6155419"/>
              <a:gd name="connsiteX3" fmla="*/ 1716536 w 4069425"/>
              <a:gd name="connsiteY3" fmla="*/ 6155419 h 6155419"/>
              <a:gd name="connsiteX4" fmla="*/ 120 w 4069425"/>
              <a:gd name="connsiteY4" fmla="*/ 3706984 h 6155419"/>
              <a:gd name="connsiteX5" fmla="*/ 7264 w 4069425"/>
              <a:gd name="connsiteY5" fmla="*/ 15728 h 6155419"/>
              <a:gd name="connsiteX0" fmla="*/ 3023 w 4069425"/>
              <a:gd name="connsiteY0" fmla="*/ 4334 h 6155419"/>
              <a:gd name="connsiteX1" fmla="*/ 4068912 w 4069425"/>
              <a:gd name="connsiteY1" fmla="*/ 0 h 6155419"/>
              <a:gd name="connsiteX2" fmla="*/ 4068422 w 4069425"/>
              <a:gd name="connsiteY2" fmla="*/ 6153477 h 6155419"/>
              <a:gd name="connsiteX3" fmla="*/ 1716536 w 4069425"/>
              <a:gd name="connsiteY3" fmla="*/ 6155419 h 6155419"/>
              <a:gd name="connsiteX4" fmla="*/ 120 w 4069425"/>
              <a:gd name="connsiteY4" fmla="*/ 3706984 h 6155419"/>
              <a:gd name="connsiteX5" fmla="*/ 3023 w 4069425"/>
              <a:gd name="connsiteY5" fmla="*/ 4334 h 615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9425" h="6155419">
                <a:moveTo>
                  <a:pt x="3023" y="4334"/>
                </a:moveTo>
                <a:lnTo>
                  <a:pt x="4068912" y="0"/>
                </a:lnTo>
                <a:cubicBezTo>
                  <a:pt x="4070869" y="1865237"/>
                  <a:pt x="4066465" y="4288240"/>
                  <a:pt x="4068422" y="6153477"/>
                </a:cubicBezTo>
                <a:lnTo>
                  <a:pt x="1716536" y="6155419"/>
                </a:lnTo>
                <a:cubicBezTo>
                  <a:pt x="687422" y="5845287"/>
                  <a:pt x="-10492" y="4560655"/>
                  <a:pt x="120" y="3706984"/>
                </a:cubicBezTo>
                <a:cubicBezTo>
                  <a:pt x="2112" y="2503721"/>
                  <a:pt x="1031" y="1207597"/>
                  <a:pt x="3023" y="4334"/>
                </a:cubicBezTo>
                <a:close/>
              </a:path>
            </a:pathLst>
          </a:custGeom>
          <a:solidFill>
            <a:schemeClr val="bg2"/>
          </a:solidFill>
        </p:spPr>
        <p:txBody>
          <a:bodyPr anchor="ctr"/>
          <a:lstStyle>
            <a:lvl1pPr algn="ctr">
              <a:defRPr sz="1200"/>
            </a:lvl1pPr>
          </a:lstStyle>
          <a:p>
            <a:r>
              <a:rPr lang="en-AU" dirty="0"/>
              <a:t> Click icon to insert picture</a:t>
            </a:r>
          </a:p>
          <a:p>
            <a:endParaRPr lang="en-AU" dirty="0"/>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solidFill>
                  <a:schemeClr val="bg1"/>
                </a:solidFill>
              </a:defRPr>
            </a:lvl1pPr>
          </a:lstStyle>
          <a:p>
            <a:endParaRPr lang="en-AU" dirty="0"/>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5" name="Date Placeholder 4">
            <a:extLst>
              <a:ext uri="{FF2B5EF4-FFF2-40B4-BE49-F238E27FC236}">
                <a16:creationId xmlns:a16="http://schemas.microsoft.com/office/drawing/2014/main" id="{26E4E8D8-7819-4122-838F-7CED981EC3B0}"/>
              </a:ext>
            </a:extLst>
          </p:cNvPr>
          <p:cNvSpPr>
            <a:spLocks noGrp="1"/>
          </p:cNvSpPr>
          <p:nvPr>
            <p:ph type="dt" sz="half" idx="16"/>
          </p:nvPr>
        </p:nvSpPr>
        <p:spPr>
          <a:xfrm>
            <a:off x="695325" y="151136"/>
            <a:ext cx="2376000" cy="241200"/>
          </a:xfrm>
          <a:prstGeom prst="rect">
            <a:avLst/>
          </a:prstGeom>
        </p:spPr>
        <p:txBody>
          <a:bodyPr/>
          <a:lstStyle/>
          <a:p>
            <a:pPr algn="l"/>
            <a:endParaRPr lang="en-AU" dirty="0"/>
          </a:p>
        </p:txBody>
      </p:sp>
      <p:sp>
        <p:nvSpPr>
          <p:cNvPr id="11" name="Text Placeholder 5">
            <a:extLst>
              <a:ext uri="{FF2B5EF4-FFF2-40B4-BE49-F238E27FC236}">
                <a16:creationId xmlns:a16="http://schemas.microsoft.com/office/drawing/2014/main" id="{8E5BD460-2E08-418B-9ED2-FED7577890AA}"/>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bg1"/>
                </a:solidFill>
              </a:defRPr>
            </a:lvl1pPr>
          </a:lstStyle>
          <a:p>
            <a:pPr lvl="0"/>
            <a:r>
              <a:rPr lang="en-US" dirty="0"/>
              <a:t>#[Hashtag text]</a:t>
            </a:r>
          </a:p>
        </p:txBody>
      </p:sp>
      <p:sp>
        <p:nvSpPr>
          <p:cNvPr id="10" name="Text Placeholder 5">
            <a:extLst>
              <a:ext uri="{FF2B5EF4-FFF2-40B4-BE49-F238E27FC236}">
                <a16:creationId xmlns:a16="http://schemas.microsoft.com/office/drawing/2014/main" id="{D06BD81E-48A0-488B-B875-7D993A64CC4D}"/>
              </a:ext>
            </a:extLst>
          </p:cNvPr>
          <p:cNvSpPr>
            <a:spLocks noGrp="1"/>
          </p:cNvSpPr>
          <p:nvPr>
            <p:ph type="body" sz="quarter" idx="13"/>
          </p:nvPr>
        </p:nvSpPr>
        <p:spPr>
          <a:xfrm>
            <a:off x="695325" y="1700213"/>
            <a:ext cx="5208587" cy="4598075"/>
          </a:xfrm>
          <a:prstGeom prst="rect">
            <a:avLst/>
          </a:prstGeom>
        </p:spPr>
        <p:txBody>
          <a:bodyPr/>
          <a:lstStyle>
            <a:lvl1pPr>
              <a:buNone/>
              <a:defRPr lang="en-US" dirty="0">
                <a:solidFill>
                  <a:schemeClr val="bg1"/>
                </a:solidFill>
              </a:defRPr>
            </a:lvl1pPr>
            <a:lvl2pPr>
              <a:buClr>
                <a:schemeClr val="bg1"/>
              </a:buClr>
              <a:defRPr lang="en-US" dirty="0">
                <a:solidFill>
                  <a:schemeClr val="bg1"/>
                </a:solidFill>
              </a:defRPr>
            </a:lvl2pPr>
            <a:lvl3pPr>
              <a:buClr>
                <a:schemeClr val="bg1"/>
              </a:buClr>
              <a:defRPr lang="en-US" dirty="0">
                <a:solidFill>
                  <a:schemeClr val="bg1"/>
                </a:solidFill>
              </a:defRPr>
            </a:lvl3pPr>
            <a:lvl4pPr>
              <a:defRPr lang="en-US" dirty="0">
                <a:solidFill>
                  <a:schemeClr val="bg1"/>
                </a:solidFill>
              </a:defRPr>
            </a:lvl4pPr>
            <a:lvl5pPr>
              <a:defRPr lang="en-US" dirty="0">
                <a:solidFill>
                  <a:schemeClr val="bg1"/>
                </a:solidFill>
              </a:defRPr>
            </a:lvl5pPr>
            <a:lvl6pPr>
              <a:defRPr lang="en-AU" dirty="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TextBox 13">
            <a:extLst>
              <a:ext uri="{FF2B5EF4-FFF2-40B4-BE49-F238E27FC236}">
                <a16:creationId xmlns:a16="http://schemas.microsoft.com/office/drawing/2014/main" id="{54B152F0-B857-4837-AD26-E55058B68A12}"/>
              </a:ext>
            </a:extLst>
          </p:cNvPr>
          <p:cNvSpPr txBox="1"/>
          <p:nvPr userDrawn="1"/>
        </p:nvSpPr>
        <p:spPr>
          <a:xfrm>
            <a:off x="1" y="-1053499"/>
            <a:ext cx="7632171" cy="954107"/>
          </a:xfrm>
          <a:prstGeom prst="rect">
            <a:avLst/>
          </a:prstGeom>
          <a:solidFill>
            <a:schemeClr val="accent1"/>
          </a:solidFill>
        </p:spPr>
        <p:txBody>
          <a:bodyPr wrap="square" rtlCol="0">
            <a:spAutoFit/>
          </a:bodyPr>
          <a:lstStyle/>
          <a:p>
            <a:r>
              <a:rPr lang="en-AU" sz="1400" dirty="0">
                <a:solidFill>
                  <a:schemeClr val="bg1"/>
                </a:solidFill>
              </a:rPr>
              <a:t>For this slide design, you can change the background colour</a:t>
            </a:r>
          </a:p>
          <a:p>
            <a:r>
              <a:rPr lang="en-AU" sz="1400" dirty="0">
                <a:solidFill>
                  <a:schemeClr val="bg1"/>
                </a:solidFill>
              </a:rPr>
              <a:t>by right-clicking somewhere on the slide, not in a content placeholder.</a:t>
            </a:r>
          </a:p>
          <a:p>
            <a:r>
              <a:rPr lang="en-US" sz="1400" dirty="0">
                <a:solidFill>
                  <a:schemeClr val="bg1"/>
                </a:solidFill>
              </a:rPr>
              <a:t>‘Format Background</a:t>
            </a:r>
          </a:p>
          <a:p>
            <a:r>
              <a:rPr lang="en-US" sz="1400" dirty="0">
                <a:solidFill>
                  <a:schemeClr val="bg1"/>
                </a:solidFill>
              </a:rPr>
              <a:t>Under the ‘Fill’ menu, ‘change ‘Solid fill’ to a </a:t>
            </a:r>
            <a:r>
              <a:rPr lang="en-US" sz="1400" dirty="0" err="1">
                <a:solidFill>
                  <a:schemeClr val="bg1"/>
                </a:solidFill>
              </a:rPr>
              <a:t>colour</a:t>
            </a:r>
            <a:r>
              <a:rPr lang="en-US" sz="1400" dirty="0">
                <a:solidFill>
                  <a:schemeClr val="bg1"/>
                </a:solidFill>
              </a:rPr>
              <a:t> from the palette</a:t>
            </a:r>
            <a:endParaRPr lang="en-AU" sz="1400" dirty="0">
              <a:solidFill>
                <a:schemeClr val="bg1"/>
              </a:solidFill>
            </a:endParaRPr>
          </a:p>
        </p:txBody>
      </p:sp>
      <p:sp>
        <p:nvSpPr>
          <p:cNvPr id="13" name="Title 1">
            <a:extLst>
              <a:ext uri="{FF2B5EF4-FFF2-40B4-BE49-F238E27FC236}">
                <a16:creationId xmlns:a16="http://schemas.microsoft.com/office/drawing/2014/main" id="{407296C6-F9EC-4B3A-9119-76D6C67094A9}"/>
              </a:ext>
            </a:extLst>
          </p:cNvPr>
          <p:cNvSpPr>
            <a:spLocks noGrp="1"/>
          </p:cNvSpPr>
          <p:nvPr>
            <p:ph type="title"/>
          </p:nvPr>
        </p:nvSpPr>
        <p:spPr>
          <a:xfrm>
            <a:off x="695326" y="1052736"/>
            <a:ext cx="5208586" cy="468000"/>
          </a:xfrm>
        </p:spPr>
        <p:txBody>
          <a:bodyPr anchor="t"/>
          <a:lstStyle>
            <a:lvl1pPr>
              <a:defRPr>
                <a:solidFill>
                  <a:schemeClr val="bg1"/>
                </a:solidFill>
              </a:defRPr>
            </a:lvl1pPr>
          </a:lstStyle>
          <a:p>
            <a:r>
              <a:rPr lang="en-US"/>
              <a:t>Click to edit Master title style</a:t>
            </a:r>
            <a:endParaRPr lang="en-AU" dirty="0"/>
          </a:p>
        </p:txBody>
      </p:sp>
    </p:spTree>
    <p:extLst>
      <p:ext uri="{BB962C8B-B14F-4D97-AF65-F5344CB8AC3E}">
        <p14:creationId xmlns:p14="http://schemas.microsoft.com/office/powerpoint/2010/main" val="23333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with Image One Third Alt">
    <p:bg>
      <p:bgPr>
        <a:solidFill>
          <a:schemeClr val="accent1"/>
        </a:solidFill>
        <a:effectLst/>
      </p:bgPr>
    </p:bg>
    <p:spTree>
      <p:nvGrpSpPr>
        <p:cNvPr id="1" name=""/>
        <p:cNvGrpSpPr/>
        <p:nvPr/>
      </p:nvGrpSpPr>
      <p:grpSpPr>
        <a:xfrm>
          <a:off x="0" y="0"/>
          <a:ext cx="0" cy="0"/>
          <a:chOff x="0" y="0"/>
          <a:chExt cx="0" cy="0"/>
        </a:xfrm>
      </p:grpSpPr>
      <p:sp>
        <p:nvSpPr>
          <p:cNvPr id="13" name="Text Placeholder 16">
            <a:extLst>
              <a:ext uri="{FF2B5EF4-FFF2-40B4-BE49-F238E27FC236}">
                <a16:creationId xmlns:a16="http://schemas.microsoft.com/office/drawing/2014/main" id="{B4FA68DC-FEFE-4790-B4A5-75AF5CDBE1D5}"/>
              </a:ext>
            </a:extLst>
          </p:cNvPr>
          <p:cNvSpPr>
            <a:spLocks noGrp="1"/>
          </p:cNvSpPr>
          <p:nvPr>
            <p:ph type="body" sz="quarter" idx="22" hasCustomPrompt="1"/>
          </p:nvPr>
        </p:nvSpPr>
        <p:spPr>
          <a:xfrm>
            <a:off x="0" y="0"/>
            <a:ext cx="10704513" cy="6869113"/>
          </a:xfrm>
          <a:solidFill>
            <a:schemeClr val="accent1"/>
          </a:solidFill>
        </p:spPr>
        <p:txBody>
          <a:bodyPr>
            <a:normAutofit/>
          </a:bodyPr>
          <a:lstStyle>
            <a:lvl1pPr>
              <a:defRPr sz="100">
                <a:solidFill>
                  <a:schemeClr val="accent1"/>
                </a:solidFill>
              </a:defRPr>
            </a:lvl1pPr>
          </a:lstStyle>
          <a:p>
            <a:pPr lvl="0"/>
            <a:r>
              <a:rPr lang="en-AU" dirty="0"/>
              <a:t> </a:t>
            </a:r>
          </a:p>
        </p:txBody>
      </p:sp>
      <p:sp>
        <p:nvSpPr>
          <p:cNvPr id="15" name="TextBox 14">
            <a:extLst>
              <a:ext uri="{FF2B5EF4-FFF2-40B4-BE49-F238E27FC236}">
                <a16:creationId xmlns:a16="http://schemas.microsoft.com/office/drawing/2014/main" id="{52BEE3ED-5C13-4151-AFC4-04F14BD9ECA3}"/>
              </a:ext>
            </a:extLst>
          </p:cNvPr>
          <p:cNvSpPr txBox="1"/>
          <p:nvPr userDrawn="1"/>
        </p:nvSpPr>
        <p:spPr>
          <a:xfrm>
            <a:off x="1" y="-622612"/>
            <a:ext cx="7632171" cy="523220"/>
          </a:xfrm>
          <a:prstGeom prst="rect">
            <a:avLst/>
          </a:prstGeom>
          <a:solidFill>
            <a:schemeClr val="accent1"/>
          </a:solidFill>
        </p:spPr>
        <p:txBody>
          <a:bodyPr wrap="square" rtlCol="0">
            <a:spAutoFit/>
          </a:bodyPr>
          <a:lstStyle/>
          <a:p>
            <a:r>
              <a:rPr lang="en-AU" sz="1400" dirty="0">
                <a:solidFill>
                  <a:schemeClr val="bg1"/>
                </a:solidFill>
              </a:rPr>
              <a:t>For this slide design, you can change the background colour</a:t>
            </a:r>
          </a:p>
          <a:p>
            <a:r>
              <a:rPr lang="en-AU" sz="1400" dirty="0">
                <a:solidFill>
                  <a:schemeClr val="bg1"/>
                </a:solidFill>
              </a:rPr>
              <a:t>Clicking along the edge of purple container and change the shape fill colour.</a:t>
            </a:r>
          </a:p>
        </p:txBody>
      </p:sp>
      <p:sp>
        <p:nvSpPr>
          <p:cNvPr id="12" name="Picture Placeholder 9">
            <a:extLst>
              <a:ext uri="{FF2B5EF4-FFF2-40B4-BE49-F238E27FC236}">
                <a16:creationId xmlns:a16="http://schemas.microsoft.com/office/drawing/2014/main" id="{8FB0C548-DD10-4ED1-BA05-293A119D2AEB}"/>
              </a:ext>
            </a:extLst>
          </p:cNvPr>
          <p:cNvSpPr>
            <a:spLocks noGrp="1"/>
          </p:cNvSpPr>
          <p:nvPr>
            <p:ph type="pic" sz="quarter" idx="18" hasCustomPrompt="1"/>
          </p:nvPr>
        </p:nvSpPr>
        <p:spPr>
          <a:xfrm>
            <a:off x="8108851" y="-8784"/>
            <a:ext cx="4083149" cy="6868620"/>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4083303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4089175"/>
              <a:gd name="connsiteY0" fmla="*/ 629 h 5595711"/>
              <a:gd name="connsiteX1" fmla="*/ 4083303 w 4089175"/>
              <a:gd name="connsiteY1" fmla="*/ 0 h 5595711"/>
              <a:gd name="connsiteX2" fmla="*/ 4089175 w 4089175"/>
              <a:gd name="connsiteY2" fmla="*/ 5595711 h 5595711"/>
              <a:gd name="connsiteX3" fmla="*/ 1718207 w 4089175"/>
              <a:gd name="connsiteY3" fmla="*/ 5593381 h 5595711"/>
              <a:gd name="connsiteX4" fmla="*/ 1791 w 4089175"/>
              <a:gd name="connsiteY4" fmla="*/ 3144946 h 5595711"/>
              <a:gd name="connsiteX5" fmla="*/ 454 w 4089175"/>
              <a:gd name="connsiteY5" fmla="*/ 629 h 5595711"/>
              <a:gd name="connsiteX0" fmla="*/ 454 w 4083340"/>
              <a:gd name="connsiteY0" fmla="*/ 629 h 5593381"/>
              <a:gd name="connsiteX1" fmla="*/ 4083303 w 4083340"/>
              <a:gd name="connsiteY1" fmla="*/ 0 h 5593381"/>
              <a:gd name="connsiteX2" fmla="*/ 4012844 w 4083340"/>
              <a:gd name="connsiteY2" fmla="*/ 5591438 h 5593381"/>
              <a:gd name="connsiteX3" fmla="*/ 1718207 w 4083340"/>
              <a:gd name="connsiteY3" fmla="*/ 5593381 h 5593381"/>
              <a:gd name="connsiteX4" fmla="*/ 1791 w 4083340"/>
              <a:gd name="connsiteY4" fmla="*/ 3144946 h 5593381"/>
              <a:gd name="connsiteX5" fmla="*/ 454 w 4083340"/>
              <a:gd name="connsiteY5" fmla="*/ 629 h 5593381"/>
              <a:gd name="connsiteX0" fmla="*/ 454 w 4083459"/>
              <a:gd name="connsiteY0" fmla="*/ 629 h 5593381"/>
              <a:gd name="connsiteX1" fmla="*/ 4083303 w 4083459"/>
              <a:gd name="connsiteY1" fmla="*/ 0 h 5593381"/>
              <a:gd name="connsiteX2" fmla="*/ 4070093 w 4083459"/>
              <a:gd name="connsiteY2" fmla="*/ 5591439 h 5593381"/>
              <a:gd name="connsiteX3" fmla="*/ 1718207 w 4083459"/>
              <a:gd name="connsiteY3" fmla="*/ 5593381 h 5593381"/>
              <a:gd name="connsiteX4" fmla="*/ 1791 w 4083459"/>
              <a:gd name="connsiteY4" fmla="*/ 3144946 h 5593381"/>
              <a:gd name="connsiteX5" fmla="*/ 454 w 4083459"/>
              <a:gd name="connsiteY5" fmla="*/ 629 h 5593381"/>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0093"/>
              <a:gd name="connsiteY0" fmla="*/ 0 h 5592752"/>
              <a:gd name="connsiteX1" fmla="*/ 2714232 w 4070093"/>
              <a:gd name="connsiteY1" fmla="*/ 3644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2714242"/>
              <a:gd name="connsiteY0" fmla="*/ 0 h 5592752"/>
              <a:gd name="connsiteX1" fmla="*/ 2714232 w 2714242"/>
              <a:gd name="connsiteY1" fmla="*/ 3644 h 5592752"/>
              <a:gd name="connsiteX2" fmla="*/ 2455391 w 2714242"/>
              <a:gd name="connsiteY2" fmla="*/ 5590810 h 5592752"/>
              <a:gd name="connsiteX3" fmla="*/ 1718207 w 2714242"/>
              <a:gd name="connsiteY3" fmla="*/ 5592752 h 5592752"/>
              <a:gd name="connsiteX4" fmla="*/ 1791 w 2714242"/>
              <a:gd name="connsiteY4" fmla="*/ 3144317 h 5592752"/>
              <a:gd name="connsiteX5" fmla="*/ 454 w 2714242"/>
              <a:gd name="connsiteY5" fmla="*/ 0 h 5592752"/>
              <a:gd name="connsiteX0" fmla="*/ 454 w 2714778"/>
              <a:gd name="connsiteY0" fmla="*/ 0 h 5596508"/>
              <a:gd name="connsiteX1" fmla="*/ 2714232 w 2714778"/>
              <a:gd name="connsiteY1" fmla="*/ 3644 h 5596508"/>
              <a:gd name="connsiteX2" fmla="*/ 2714070 w 2714778"/>
              <a:gd name="connsiteY2" fmla="*/ 5596508 h 5596508"/>
              <a:gd name="connsiteX3" fmla="*/ 1718207 w 2714778"/>
              <a:gd name="connsiteY3" fmla="*/ 5592752 h 5596508"/>
              <a:gd name="connsiteX4" fmla="*/ 1791 w 2714778"/>
              <a:gd name="connsiteY4" fmla="*/ 3144317 h 5596508"/>
              <a:gd name="connsiteX5" fmla="*/ 454 w 2714778"/>
              <a:gd name="connsiteY5" fmla="*/ 0 h 5596508"/>
              <a:gd name="connsiteX0" fmla="*/ 454 w 2714070"/>
              <a:gd name="connsiteY0" fmla="*/ 0 h 5596508"/>
              <a:gd name="connsiteX1" fmla="*/ 2709992 w 2714070"/>
              <a:gd name="connsiteY1" fmla="*/ 3644 h 5596508"/>
              <a:gd name="connsiteX2" fmla="*/ 2714070 w 2714070"/>
              <a:gd name="connsiteY2" fmla="*/ 5596508 h 5596508"/>
              <a:gd name="connsiteX3" fmla="*/ 1718207 w 2714070"/>
              <a:gd name="connsiteY3" fmla="*/ 5592752 h 5596508"/>
              <a:gd name="connsiteX4" fmla="*/ 1791 w 2714070"/>
              <a:gd name="connsiteY4" fmla="*/ 3144317 h 5596508"/>
              <a:gd name="connsiteX5" fmla="*/ 454 w 2714070"/>
              <a:gd name="connsiteY5" fmla="*/ 0 h 5596508"/>
              <a:gd name="connsiteX0" fmla="*/ 454 w 2714779"/>
              <a:gd name="connsiteY0" fmla="*/ 2054 h 5598562"/>
              <a:gd name="connsiteX1" fmla="*/ 2714233 w 2714779"/>
              <a:gd name="connsiteY1" fmla="*/ 0 h 5598562"/>
              <a:gd name="connsiteX2" fmla="*/ 2714070 w 2714779"/>
              <a:gd name="connsiteY2" fmla="*/ 5598562 h 5598562"/>
              <a:gd name="connsiteX3" fmla="*/ 1718207 w 2714779"/>
              <a:gd name="connsiteY3" fmla="*/ 5594806 h 5598562"/>
              <a:gd name="connsiteX4" fmla="*/ 1791 w 2714779"/>
              <a:gd name="connsiteY4" fmla="*/ 3146371 h 5598562"/>
              <a:gd name="connsiteX5" fmla="*/ 454 w 2714779"/>
              <a:gd name="connsiteY5" fmla="*/ 2054 h 5598562"/>
              <a:gd name="connsiteX0" fmla="*/ 454 w 2714779"/>
              <a:gd name="connsiteY0" fmla="*/ 7751 h 5598562"/>
              <a:gd name="connsiteX1" fmla="*/ 2714233 w 2714779"/>
              <a:gd name="connsiteY1" fmla="*/ 0 h 5598562"/>
              <a:gd name="connsiteX2" fmla="*/ 2714070 w 2714779"/>
              <a:gd name="connsiteY2" fmla="*/ 5598562 h 5598562"/>
              <a:gd name="connsiteX3" fmla="*/ 1718207 w 2714779"/>
              <a:gd name="connsiteY3" fmla="*/ 5594806 h 5598562"/>
              <a:gd name="connsiteX4" fmla="*/ 1791 w 2714779"/>
              <a:gd name="connsiteY4" fmla="*/ 3146371 h 5598562"/>
              <a:gd name="connsiteX5" fmla="*/ 454 w 2714779"/>
              <a:gd name="connsiteY5" fmla="*/ 7751 h 5598562"/>
              <a:gd name="connsiteX0" fmla="*/ 454 w 2714070"/>
              <a:gd name="connsiteY0" fmla="*/ 571782 h 6162593"/>
              <a:gd name="connsiteX1" fmla="*/ 2707872 w 2714070"/>
              <a:gd name="connsiteY1" fmla="*/ 0 h 6162593"/>
              <a:gd name="connsiteX2" fmla="*/ 2714070 w 2714070"/>
              <a:gd name="connsiteY2" fmla="*/ 6162593 h 6162593"/>
              <a:gd name="connsiteX3" fmla="*/ 1718207 w 2714070"/>
              <a:gd name="connsiteY3" fmla="*/ 6158837 h 6162593"/>
              <a:gd name="connsiteX4" fmla="*/ 1791 w 2714070"/>
              <a:gd name="connsiteY4" fmla="*/ 3710402 h 6162593"/>
              <a:gd name="connsiteX5" fmla="*/ 454 w 2714070"/>
              <a:gd name="connsiteY5" fmla="*/ 571782 h 6162593"/>
              <a:gd name="connsiteX0" fmla="*/ 454 w 2714070"/>
              <a:gd name="connsiteY0" fmla="*/ 7751 h 6162593"/>
              <a:gd name="connsiteX1" fmla="*/ 2707872 w 2714070"/>
              <a:gd name="connsiteY1" fmla="*/ 0 h 6162593"/>
              <a:gd name="connsiteX2" fmla="*/ 2714070 w 2714070"/>
              <a:gd name="connsiteY2" fmla="*/ 6162593 h 6162593"/>
              <a:gd name="connsiteX3" fmla="*/ 1718207 w 2714070"/>
              <a:gd name="connsiteY3" fmla="*/ 6158837 h 6162593"/>
              <a:gd name="connsiteX4" fmla="*/ 1791 w 2714070"/>
              <a:gd name="connsiteY4" fmla="*/ 3710402 h 6162593"/>
              <a:gd name="connsiteX5" fmla="*/ 454 w 2714070"/>
              <a:gd name="connsiteY5" fmla="*/ 7751 h 6162593"/>
              <a:gd name="connsiteX0" fmla="*/ 454 w 2720839"/>
              <a:gd name="connsiteY0" fmla="*/ 7751 h 6162593"/>
              <a:gd name="connsiteX1" fmla="*/ 2720594 w 2720839"/>
              <a:gd name="connsiteY1" fmla="*/ 0 h 6162593"/>
              <a:gd name="connsiteX2" fmla="*/ 2714070 w 2720839"/>
              <a:gd name="connsiteY2" fmla="*/ 6162593 h 6162593"/>
              <a:gd name="connsiteX3" fmla="*/ 1718207 w 2720839"/>
              <a:gd name="connsiteY3" fmla="*/ 6158837 h 6162593"/>
              <a:gd name="connsiteX4" fmla="*/ 1791 w 2720839"/>
              <a:gd name="connsiteY4" fmla="*/ 3710402 h 6162593"/>
              <a:gd name="connsiteX5" fmla="*/ 454 w 2720839"/>
              <a:gd name="connsiteY5" fmla="*/ 7751 h 6162593"/>
              <a:gd name="connsiteX0" fmla="*/ 454 w 2726792"/>
              <a:gd name="connsiteY0" fmla="*/ 7751 h 6162593"/>
              <a:gd name="connsiteX1" fmla="*/ 2720594 w 2726792"/>
              <a:gd name="connsiteY1" fmla="*/ 0 h 6162593"/>
              <a:gd name="connsiteX2" fmla="*/ 2726792 w 2726792"/>
              <a:gd name="connsiteY2" fmla="*/ 6162593 h 6162593"/>
              <a:gd name="connsiteX3" fmla="*/ 1718207 w 2726792"/>
              <a:gd name="connsiteY3" fmla="*/ 6158837 h 6162593"/>
              <a:gd name="connsiteX4" fmla="*/ 1791 w 2726792"/>
              <a:gd name="connsiteY4" fmla="*/ 3710402 h 6162593"/>
              <a:gd name="connsiteX5" fmla="*/ 454 w 2726792"/>
              <a:gd name="connsiteY5" fmla="*/ 7751 h 616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6792" h="6162593">
                <a:moveTo>
                  <a:pt x="454" y="7751"/>
                </a:moveTo>
                <a:lnTo>
                  <a:pt x="2720594" y="0"/>
                </a:lnTo>
                <a:cubicBezTo>
                  <a:pt x="2722551" y="1865237"/>
                  <a:pt x="2724835" y="4297356"/>
                  <a:pt x="2726792" y="6162593"/>
                </a:cubicBezTo>
                <a:lnTo>
                  <a:pt x="1718207" y="6158837"/>
                </a:lnTo>
                <a:cubicBezTo>
                  <a:pt x="689093" y="5848705"/>
                  <a:pt x="-8821" y="4564073"/>
                  <a:pt x="1791" y="3710402"/>
                </a:cubicBezTo>
                <a:cubicBezTo>
                  <a:pt x="3783" y="2507139"/>
                  <a:pt x="-1538" y="1211014"/>
                  <a:pt x="454" y="7751"/>
                </a:cubicBezTo>
                <a:close/>
              </a:path>
            </a:pathLst>
          </a:custGeom>
          <a:solidFill>
            <a:schemeClr val="bg2"/>
          </a:solidFill>
        </p:spPr>
        <p:txBody>
          <a:bodyPr anchor="ctr"/>
          <a:lstStyle>
            <a:lvl1pPr algn="ctr">
              <a:defRPr sz="1200"/>
            </a:lvl1pPr>
          </a:lstStyle>
          <a:p>
            <a:r>
              <a:rPr lang="en-AU" dirty="0"/>
              <a:t> Click icon to insert picture</a:t>
            </a:r>
          </a:p>
          <a:p>
            <a:endParaRPr lang="en-AU" dirty="0"/>
          </a:p>
        </p:txBody>
      </p:sp>
      <p:sp>
        <p:nvSpPr>
          <p:cNvPr id="11" name="Text Placeholder 5">
            <a:extLst>
              <a:ext uri="{FF2B5EF4-FFF2-40B4-BE49-F238E27FC236}">
                <a16:creationId xmlns:a16="http://schemas.microsoft.com/office/drawing/2014/main" id="{8E5BD460-2E08-418B-9ED2-FED7577890AA}"/>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bg1"/>
                </a:solidFill>
              </a:defRPr>
            </a:lvl1pPr>
          </a:lstStyle>
          <a:p>
            <a:pPr lvl="0"/>
            <a:r>
              <a:rPr lang="en-US" dirty="0"/>
              <a:t>#[Hashtag text]</a:t>
            </a:r>
          </a:p>
        </p:txBody>
      </p:sp>
      <p:sp>
        <p:nvSpPr>
          <p:cNvPr id="10" name="Text Placeholder 5">
            <a:extLst>
              <a:ext uri="{FF2B5EF4-FFF2-40B4-BE49-F238E27FC236}">
                <a16:creationId xmlns:a16="http://schemas.microsoft.com/office/drawing/2014/main" id="{468C9D50-7928-4CA0-BFA2-1AB0032BF14E}"/>
              </a:ext>
            </a:extLst>
          </p:cNvPr>
          <p:cNvSpPr>
            <a:spLocks noGrp="1"/>
          </p:cNvSpPr>
          <p:nvPr>
            <p:ph type="body" sz="quarter" idx="13"/>
          </p:nvPr>
        </p:nvSpPr>
        <p:spPr>
          <a:xfrm>
            <a:off x="695325" y="1700213"/>
            <a:ext cx="7089891" cy="4598075"/>
          </a:xfrm>
          <a:prstGeom prst="rect">
            <a:avLst/>
          </a:prstGeom>
        </p:spPr>
        <p:txBody>
          <a:bodyPr/>
          <a:lstStyle>
            <a:lvl1pPr>
              <a:buNone/>
              <a:defRPr lang="en-US" dirty="0">
                <a:solidFill>
                  <a:schemeClr val="bg1"/>
                </a:solidFill>
              </a:defRPr>
            </a:lvl1pPr>
            <a:lvl2pPr>
              <a:buClr>
                <a:schemeClr val="bg1"/>
              </a:buClr>
              <a:defRPr lang="en-US" dirty="0">
                <a:solidFill>
                  <a:schemeClr val="bg1"/>
                </a:solidFill>
              </a:defRPr>
            </a:lvl2pPr>
            <a:lvl3pPr>
              <a:buClr>
                <a:schemeClr val="bg1"/>
              </a:buClr>
              <a:defRPr lang="en-US" dirty="0">
                <a:solidFill>
                  <a:schemeClr val="bg1"/>
                </a:solidFill>
              </a:defRPr>
            </a:lvl3pPr>
            <a:lvl4pPr>
              <a:defRPr lang="en-US" dirty="0">
                <a:solidFill>
                  <a:schemeClr val="bg1"/>
                </a:solidFill>
              </a:defRPr>
            </a:lvl4pPr>
            <a:lvl5pPr>
              <a:defRPr lang="en-US" dirty="0">
                <a:solidFill>
                  <a:schemeClr val="bg1"/>
                </a:solidFill>
              </a:defRPr>
            </a:lvl5pPr>
            <a:lvl6pPr>
              <a:defRPr lang="en-AU" dirty="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a:extLst>
              <a:ext uri="{FF2B5EF4-FFF2-40B4-BE49-F238E27FC236}">
                <a16:creationId xmlns:a16="http://schemas.microsoft.com/office/drawing/2014/main" id="{2AF87536-1667-4319-A130-CF6578DB2C85}"/>
              </a:ext>
            </a:extLst>
          </p:cNvPr>
          <p:cNvSpPr>
            <a:spLocks noGrp="1"/>
          </p:cNvSpPr>
          <p:nvPr>
            <p:ph type="title"/>
          </p:nvPr>
        </p:nvSpPr>
        <p:spPr>
          <a:xfrm>
            <a:off x="695326" y="1052736"/>
            <a:ext cx="7096124" cy="469056"/>
          </a:xfrm>
        </p:spPr>
        <p:txBody>
          <a:bodyPr/>
          <a:lstStyle>
            <a:lvl1pPr>
              <a:defRPr>
                <a:solidFill>
                  <a:schemeClr val="bg1"/>
                </a:solidFill>
              </a:defRPr>
            </a:lvl1pPr>
          </a:lstStyle>
          <a:p>
            <a:r>
              <a:rPr lang="en-US"/>
              <a:t>Click to edit Master title style</a:t>
            </a:r>
            <a:endParaRPr lang="en-AU" dirty="0"/>
          </a:p>
        </p:txBody>
      </p:sp>
      <p:sp>
        <p:nvSpPr>
          <p:cNvPr id="6" name="Date Placeholder 5">
            <a:extLst>
              <a:ext uri="{FF2B5EF4-FFF2-40B4-BE49-F238E27FC236}">
                <a16:creationId xmlns:a16="http://schemas.microsoft.com/office/drawing/2014/main" id="{9AD53B17-CFA2-4153-BA9B-6F2B6C1F6005}"/>
              </a:ext>
            </a:extLst>
          </p:cNvPr>
          <p:cNvSpPr>
            <a:spLocks noGrp="1"/>
          </p:cNvSpPr>
          <p:nvPr>
            <p:ph type="dt" sz="half" idx="19"/>
          </p:nvPr>
        </p:nvSpPr>
        <p:spPr>
          <a:xfrm>
            <a:off x="695325" y="151136"/>
            <a:ext cx="2376000" cy="241200"/>
          </a:xfrm>
          <a:prstGeom prst="rect">
            <a:avLst/>
          </a:prstGeom>
        </p:spPr>
        <p:txBody>
          <a:bodyPr/>
          <a:lstStyle/>
          <a:p>
            <a:endParaRPr lang="en-AU" dirty="0"/>
          </a:p>
        </p:txBody>
      </p:sp>
      <p:sp>
        <p:nvSpPr>
          <p:cNvPr id="7" name="Footer Placeholder 6">
            <a:extLst>
              <a:ext uri="{FF2B5EF4-FFF2-40B4-BE49-F238E27FC236}">
                <a16:creationId xmlns:a16="http://schemas.microsoft.com/office/drawing/2014/main" id="{68508C9E-FE7C-44AA-84C7-0471A04346C4}"/>
              </a:ext>
            </a:extLst>
          </p:cNvPr>
          <p:cNvSpPr>
            <a:spLocks noGrp="1"/>
          </p:cNvSpPr>
          <p:nvPr>
            <p:ph type="ftr" sz="quarter" idx="20"/>
          </p:nvPr>
        </p:nvSpPr>
        <p:spPr/>
        <p:txBody>
          <a:bodyPr/>
          <a:lstStyle>
            <a:lvl1pPr>
              <a:defRPr>
                <a:solidFill>
                  <a:schemeClr val="bg1"/>
                </a:solidFill>
              </a:defRPr>
            </a:lvl1pPr>
          </a:lstStyle>
          <a:p>
            <a:endParaRPr lang="en-AU" dirty="0"/>
          </a:p>
        </p:txBody>
      </p:sp>
      <p:sp>
        <p:nvSpPr>
          <p:cNvPr id="8" name="Slide Number Placeholder 7">
            <a:extLst>
              <a:ext uri="{FF2B5EF4-FFF2-40B4-BE49-F238E27FC236}">
                <a16:creationId xmlns:a16="http://schemas.microsoft.com/office/drawing/2014/main" id="{F52737AE-AB1C-425B-82B5-B5D4E1208032}"/>
              </a:ext>
            </a:extLst>
          </p:cNvPr>
          <p:cNvSpPr>
            <a:spLocks noGrp="1"/>
          </p:cNvSpPr>
          <p:nvPr>
            <p:ph type="sldNum" sz="quarter" idx="21"/>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77742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with 4 Image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B39BD51-2E8D-4FDD-8EEB-A7A9070EDD67}"/>
              </a:ext>
            </a:extLst>
          </p:cNvPr>
          <p:cNvSpPr>
            <a:spLocks noGrp="1"/>
          </p:cNvSpPr>
          <p:nvPr>
            <p:ph type="pic" sz="quarter" idx="12" hasCustomPrompt="1"/>
          </p:nvPr>
        </p:nvSpPr>
        <p:spPr>
          <a:xfrm>
            <a:off x="4407049" y="630978"/>
            <a:ext cx="3888000" cy="2844000"/>
          </a:xfrm>
          <a:prstGeom prst="rect">
            <a:avLst/>
          </a:prstGeom>
          <a:solidFill>
            <a:schemeClr val="bg2"/>
          </a:solidFill>
        </p:spPr>
        <p:txBody>
          <a:bodyPr anchor="ctr"/>
          <a:lstStyle>
            <a:lvl1pPr algn="ctr">
              <a:defRPr sz="1200"/>
            </a:lvl1pPr>
          </a:lstStyle>
          <a:p>
            <a:r>
              <a:rPr lang="en-AU" dirty="0"/>
              <a:t> Click icon to insert picture</a:t>
            </a:r>
          </a:p>
          <a:p>
            <a:endParaRPr lang="en-AU" dirty="0"/>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lvl1pPr>
          </a:lstStyle>
          <a:p>
            <a:endParaRPr lang="en-AU" dirty="0"/>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6" name="Text Placeholder 5">
            <a:extLst>
              <a:ext uri="{FF2B5EF4-FFF2-40B4-BE49-F238E27FC236}">
                <a16:creationId xmlns:a16="http://schemas.microsoft.com/office/drawing/2014/main" id="{05B945E3-14E3-4804-9C19-FEC6CFB9A20D}"/>
              </a:ext>
            </a:extLst>
          </p:cNvPr>
          <p:cNvSpPr>
            <a:spLocks noGrp="1"/>
          </p:cNvSpPr>
          <p:nvPr>
            <p:ph type="body" sz="quarter" idx="13"/>
          </p:nvPr>
        </p:nvSpPr>
        <p:spPr>
          <a:xfrm>
            <a:off x="695326" y="2204864"/>
            <a:ext cx="3384000" cy="4093424"/>
          </a:xfrm>
          <a:prstGeom prst="rect">
            <a:avLst/>
          </a:prstGeom>
        </p:spPr>
        <p:txBody>
          <a:bodyPr/>
          <a:lstStyle>
            <a:lvl1pPr>
              <a:buNone/>
              <a:defRPr lang="en-US" dirty="0"/>
            </a:lvl1pPr>
            <a:lvl2pPr>
              <a:defRPr lang="en-US" dirty="0"/>
            </a:lvl2pPr>
            <a:lvl3pPr>
              <a:defRPr lang="en-US" dirty="0"/>
            </a:lvl3pPr>
            <a:lvl4pPr>
              <a:defRPr lang="en-US" dirty="0"/>
            </a:lvl4pPr>
            <a:lvl5pPr>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4">
            <a:extLst>
              <a:ext uri="{FF2B5EF4-FFF2-40B4-BE49-F238E27FC236}">
                <a16:creationId xmlns:a16="http://schemas.microsoft.com/office/drawing/2014/main" id="{60FD0FAE-3953-4EE5-ADCD-BB5BCA72CF76}"/>
              </a:ext>
            </a:extLst>
          </p:cNvPr>
          <p:cNvSpPr>
            <a:spLocks noGrp="1"/>
          </p:cNvSpPr>
          <p:nvPr>
            <p:ph type="dt" sz="half" idx="14"/>
          </p:nvPr>
        </p:nvSpPr>
        <p:spPr>
          <a:xfrm>
            <a:off x="695325" y="151136"/>
            <a:ext cx="2376000" cy="241200"/>
          </a:xfrm>
          <a:prstGeom prst="rect">
            <a:avLst/>
          </a:prstGeom>
        </p:spPr>
        <p:txBody>
          <a:bodyPr/>
          <a:lstStyle/>
          <a:p>
            <a:pPr algn="l"/>
            <a:endParaRPr lang="en-AU" dirty="0"/>
          </a:p>
        </p:txBody>
      </p:sp>
      <p:sp>
        <p:nvSpPr>
          <p:cNvPr id="12" name="Text Placeholder 5">
            <a:extLst>
              <a:ext uri="{FF2B5EF4-FFF2-40B4-BE49-F238E27FC236}">
                <a16:creationId xmlns:a16="http://schemas.microsoft.com/office/drawing/2014/main" id="{DA8ABAA8-126B-459D-B960-B85E22F49DF4}"/>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9" name="Picture Placeholder 9">
            <a:extLst>
              <a:ext uri="{FF2B5EF4-FFF2-40B4-BE49-F238E27FC236}">
                <a16:creationId xmlns:a16="http://schemas.microsoft.com/office/drawing/2014/main" id="{86B950FF-5CC1-4A3A-ABA9-ADF58494DD0A}"/>
              </a:ext>
            </a:extLst>
          </p:cNvPr>
          <p:cNvSpPr>
            <a:spLocks noGrp="1"/>
          </p:cNvSpPr>
          <p:nvPr>
            <p:ph type="pic" sz="quarter" idx="16" hasCustomPrompt="1"/>
          </p:nvPr>
        </p:nvSpPr>
        <p:spPr>
          <a:xfrm>
            <a:off x="4407049" y="3485752"/>
            <a:ext cx="3888000" cy="2844000"/>
          </a:xfrm>
          <a:prstGeom prst="rect">
            <a:avLst/>
          </a:prstGeom>
          <a:solidFill>
            <a:schemeClr val="bg2"/>
          </a:solidFill>
        </p:spPr>
        <p:txBody>
          <a:bodyPr anchor="ctr"/>
          <a:lstStyle>
            <a:lvl1pPr algn="ctr">
              <a:defRPr sz="1200"/>
            </a:lvl1pPr>
          </a:lstStyle>
          <a:p>
            <a:r>
              <a:rPr lang="en-AU" dirty="0"/>
              <a:t> Click icon to insert picture</a:t>
            </a:r>
          </a:p>
          <a:p>
            <a:endParaRPr lang="en-AU" dirty="0"/>
          </a:p>
        </p:txBody>
      </p:sp>
      <p:sp>
        <p:nvSpPr>
          <p:cNvPr id="11" name="Picture Placeholder 9">
            <a:extLst>
              <a:ext uri="{FF2B5EF4-FFF2-40B4-BE49-F238E27FC236}">
                <a16:creationId xmlns:a16="http://schemas.microsoft.com/office/drawing/2014/main" id="{BA2B0415-0383-4B33-9E29-9ADFC2A05427}"/>
              </a:ext>
            </a:extLst>
          </p:cNvPr>
          <p:cNvSpPr>
            <a:spLocks noGrp="1"/>
          </p:cNvSpPr>
          <p:nvPr>
            <p:ph type="pic" sz="quarter" idx="17" hasCustomPrompt="1"/>
          </p:nvPr>
        </p:nvSpPr>
        <p:spPr>
          <a:xfrm>
            <a:off x="8304000" y="630978"/>
            <a:ext cx="3888000" cy="2844000"/>
          </a:xfrm>
          <a:prstGeom prst="rect">
            <a:avLst/>
          </a:prstGeom>
          <a:solidFill>
            <a:schemeClr val="bg2"/>
          </a:solidFill>
        </p:spPr>
        <p:txBody>
          <a:bodyPr anchor="ctr"/>
          <a:lstStyle>
            <a:lvl1pPr algn="ctr">
              <a:defRPr sz="1200"/>
            </a:lvl1pPr>
          </a:lstStyle>
          <a:p>
            <a:r>
              <a:rPr lang="en-AU" dirty="0"/>
              <a:t> Click icon to insert picture</a:t>
            </a:r>
          </a:p>
          <a:p>
            <a:endParaRPr lang="en-AU" dirty="0"/>
          </a:p>
        </p:txBody>
      </p:sp>
      <p:sp>
        <p:nvSpPr>
          <p:cNvPr id="13" name="Picture Placeholder 9">
            <a:extLst>
              <a:ext uri="{FF2B5EF4-FFF2-40B4-BE49-F238E27FC236}">
                <a16:creationId xmlns:a16="http://schemas.microsoft.com/office/drawing/2014/main" id="{4966C236-904D-498D-801E-8C4057C0A034}"/>
              </a:ext>
            </a:extLst>
          </p:cNvPr>
          <p:cNvSpPr>
            <a:spLocks noGrp="1"/>
          </p:cNvSpPr>
          <p:nvPr>
            <p:ph type="pic" sz="quarter" idx="18" hasCustomPrompt="1"/>
          </p:nvPr>
        </p:nvSpPr>
        <p:spPr>
          <a:xfrm>
            <a:off x="8304000" y="3485752"/>
            <a:ext cx="3888000" cy="2844000"/>
          </a:xfrm>
          <a:prstGeom prst="rect">
            <a:avLst/>
          </a:prstGeom>
          <a:solidFill>
            <a:schemeClr val="bg2"/>
          </a:solidFill>
        </p:spPr>
        <p:txBody>
          <a:bodyPr anchor="ctr"/>
          <a:lstStyle>
            <a:lvl1pPr algn="ctr">
              <a:defRPr sz="1200"/>
            </a:lvl1pPr>
          </a:lstStyle>
          <a:p>
            <a:r>
              <a:rPr lang="en-AU" dirty="0"/>
              <a:t> Click icon to insert picture</a:t>
            </a:r>
          </a:p>
          <a:p>
            <a:endParaRPr lang="en-AU" dirty="0"/>
          </a:p>
        </p:txBody>
      </p:sp>
      <p:sp>
        <p:nvSpPr>
          <p:cNvPr id="14" name="Rectangle 13">
            <a:extLst>
              <a:ext uri="{FF2B5EF4-FFF2-40B4-BE49-F238E27FC236}">
                <a16:creationId xmlns:a16="http://schemas.microsoft.com/office/drawing/2014/main" id="{377D8A62-4A58-4C23-B0E5-AEF193611E4D}"/>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6" name="Picture 15">
            <a:extLst>
              <a:ext uri="{FF2B5EF4-FFF2-40B4-BE49-F238E27FC236}">
                <a16:creationId xmlns:a16="http://schemas.microsoft.com/office/drawing/2014/main" id="{EDEB74D7-CB6B-47FE-A2A8-7AE5F1DED986}"/>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15" name="Title 1">
            <a:extLst>
              <a:ext uri="{FF2B5EF4-FFF2-40B4-BE49-F238E27FC236}">
                <a16:creationId xmlns:a16="http://schemas.microsoft.com/office/drawing/2014/main" id="{E061BA70-9BEA-4AF5-8B24-03EBB3F28710}"/>
              </a:ext>
            </a:extLst>
          </p:cNvPr>
          <p:cNvSpPr>
            <a:spLocks noGrp="1"/>
          </p:cNvSpPr>
          <p:nvPr>
            <p:ph type="title"/>
          </p:nvPr>
        </p:nvSpPr>
        <p:spPr>
          <a:xfrm>
            <a:off x="695326" y="1052736"/>
            <a:ext cx="3384549" cy="1008112"/>
          </a:xfrm>
        </p:spPr>
        <p:txBody>
          <a:bodyPr anchor="t"/>
          <a:lstStyle/>
          <a:p>
            <a:r>
              <a:rPr lang="en-US"/>
              <a:t>Click to edit Master title style</a:t>
            </a:r>
            <a:endParaRPr lang="en-AU" dirty="0"/>
          </a:p>
        </p:txBody>
      </p:sp>
    </p:spTree>
    <p:extLst>
      <p:ext uri="{BB962C8B-B14F-4D97-AF65-F5344CB8AC3E}">
        <p14:creationId xmlns:p14="http://schemas.microsoft.com/office/powerpoint/2010/main" val="237384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umn Text &amp; Imag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ECE2774-14F3-4413-B606-C993C979694A}"/>
              </a:ext>
            </a:extLst>
          </p:cNvPr>
          <p:cNvSpPr>
            <a:spLocks noGrp="1"/>
          </p:cNvSpPr>
          <p:nvPr>
            <p:ph type="ftr" sz="quarter" idx="10"/>
          </p:nvPr>
        </p:nvSpPr>
        <p:spPr/>
        <p:txBody>
          <a:bodyPr/>
          <a:lstStyle>
            <a:lvl1pPr>
              <a:defRPr b="0"/>
            </a:lvl1pPr>
          </a:lstStyle>
          <a:p>
            <a:endParaRPr lang="en-AU" dirty="0"/>
          </a:p>
        </p:txBody>
      </p:sp>
      <p:sp>
        <p:nvSpPr>
          <p:cNvPr id="4" name="Slide Number Placeholder 3">
            <a:extLst>
              <a:ext uri="{FF2B5EF4-FFF2-40B4-BE49-F238E27FC236}">
                <a16:creationId xmlns:a16="http://schemas.microsoft.com/office/drawing/2014/main" id="{CB771394-5B89-4C72-9322-C5B01C7801DF}"/>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9" name="Picture Placeholder 8">
            <a:extLst>
              <a:ext uri="{FF2B5EF4-FFF2-40B4-BE49-F238E27FC236}">
                <a16:creationId xmlns:a16="http://schemas.microsoft.com/office/drawing/2014/main" id="{B44D1A49-1FEC-4FD2-B560-402C9B2E281A}"/>
              </a:ext>
            </a:extLst>
          </p:cNvPr>
          <p:cNvSpPr>
            <a:spLocks noGrp="1"/>
          </p:cNvSpPr>
          <p:nvPr>
            <p:ph type="pic" sz="quarter" idx="14" hasCustomPrompt="1"/>
          </p:nvPr>
        </p:nvSpPr>
        <p:spPr>
          <a:xfrm>
            <a:off x="695326" y="3447000"/>
            <a:ext cx="3384000" cy="2861725"/>
          </a:xfrm>
          <a:prstGeom prst="rect">
            <a:avLst/>
          </a:prstGeom>
          <a:solidFill>
            <a:schemeClr val="bg2"/>
          </a:solidFill>
        </p:spPr>
        <p:txBody>
          <a:bodyPr anchor="ctr"/>
          <a:lstStyle>
            <a:lvl1pPr algn="ctr">
              <a:defRPr sz="1200"/>
            </a:lvl1pPr>
          </a:lstStyle>
          <a:p>
            <a:r>
              <a:rPr lang="en-AU" dirty="0"/>
              <a:t>Click icon to insert picture</a:t>
            </a:r>
          </a:p>
          <a:p>
            <a:endParaRPr lang="en-AU" dirty="0"/>
          </a:p>
        </p:txBody>
      </p:sp>
      <p:sp>
        <p:nvSpPr>
          <p:cNvPr id="11" name="Picture Placeholder 8">
            <a:extLst>
              <a:ext uri="{FF2B5EF4-FFF2-40B4-BE49-F238E27FC236}">
                <a16:creationId xmlns:a16="http://schemas.microsoft.com/office/drawing/2014/main" id="{C59B66CF-A807-44F1-A681-793122F8A033}"/>
              </a:ext>
            </a:extLst>
          </p:cNvPr>
          <p:cNvSpPr>
            <a:spLocks noGrp="1"/>
          </p:cNvSpPr>
          <p:nvPr>
            <p:ph type="pic" sz="quarter" idx="16" hasCustomPrompt="1"/>
          </p:nvPr>
        </p:nvSpPr>
        <p:spPr>
          <a:xfrm>
            <a:off x="4409626" y="3447000"/>
            <a:ext cx="3384000" cy="2861725"/>
          </a:xfrm>
          <a:prstGeom prst="rect">
            <a:avLst/>
          </a:prstGeom>
          <a:solidFill>
            <a:schemeClr val="bg2"/>
          </a:solidFill>
        </p:spPr>
        <p:txBody>
          <a:bodyPr anchor="ctr"/>
          <a:lstStyle>
            <a:lvl1pPr algn="ctr">
              <a:defRPr sz="1200"/>
            </a:lvl1pPr>
          </a:lstStyle>
          <a:p>
            <a:r>
              <a:rPr lang="en-AU" dirty="0"/>
              <a:t>Click icon to insert picture</a:t>
            </a:r>
          </a:p>
          <a:p>
            <a:endParaRPr lang="en-AU" dirty="0"/>
          </a:p>
        </p:txBody>
      </p:sp>
      <p:sp>
        <p:nvSpPr>
          <p:cNvPr id="13" name="Picture Placeholder 8">
            <a:extLst>
              <a:ext uri="{FF2B5EF4-FFF2-40B4-BE49-F238E27FC236}">
                <a16:creationId xmlns:a16="http://schemas.microsoft.com/office/drawing/2014/main" id="{6B4B4A83-90AC-42EA-83C2-FA8462468851}"/>
              </a:ext>
            </a:extLst>
          </p:cNvPr>
          <p:cNvSpPr>
            <a:spLocks noGrp="1"/>
          </p:cNvSpPr>
          <p:nvPr>
            <p:ph type="pic" sz="quarter" idx="18" hasCustomPrompt="1"/>
          </p:nvPr>
        </p:nvSpPr>
        <p:spPr>
          <a:xfrm>
            <a:off x="8112676" y="3446253"/>
            <a:ext cx="3384000" cy="2861725"/>
          </a:xfrm>
          <a:prstGeom prst="rect">
            <a:avLst/>
          </a:prstGeom>
          <a:solidFill>
            <a:schemeClr val="bg2"/>
          </a:solidFill>
        </p:spPr>
        <p:txBody>
          <a:bodyPr anchor="ctr"/>
          <a:lstStyle>
            <a:lvl1pPr algn="ctr">
              <a:defRPr sz="1200"/>
            </a:lvl1pPr>
          </a:lstStyle>
          <a:p>
            <a:r>
              <a:rPr lang="en-AU" dirty="0"/>
              <a:t>Click icon to insert picture</a:t>
            </a:r>
          </a:p>
          <a:p>
            <a:endParaRPr lang="en-AU" dirty="0"/>
          </a:p>
        </p:txBody>
      </p:sp>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p:nvPr>
        </p:nvSpPr>
        <p:spPr>
          <a:xfrm>
            <a:off x="695325" y="1700212"/>
            <a:ext cx="3384000" cy="1728787"/>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Edit Master text styles</a:t>
            </a:r>
          </a:p>
          <a:p>
            <a:pPr lvl="1"/>
            <a:r>
              <a:rPr lang="en-US"/>
              <a:t>Second level</a:t>
            </a:r>
          </a:p>
        </p:txBody>
      </p:sp>
      <p:sp>
        <p:nvSpPr>
          <p:cNvPr id="16" name="Text Placeholder 14">
            <a:extLst>
              <a:ext uri="{FF2B5EF4-FFF2-40B4-BE49-F238E27FC236}">
                <a16:creationId xmlns:a16="http://schemas.microsoft.com/office/drawing/2014/main" id="{9BA9F9C4-C84A-43FB-A465-E020A9EB63D8}"/>
              </a:ext>
            </a:extLst>
          </p:cNvPr>
          <p:cNvSpPr>
            <a:spLocks noGrp="1"/>
          </p:cNvSpPr>
          <p:nvPr>
            <p:ph type="body" sz="quarter" idx="20"/>
          </p:nvPr>
        </p:nvSpPr>
        <p:spPr>
          <a:xfrm>
            <a:off x="4409626" y="1700212"/>
            <a:ext cx="3384000" cy="1728787"/>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17" name="Text Placeholder 14">
            <a:extLst>
              <a:ext uri="{FF2B5EF4-FFF2-40B4-BE49-F238E27FC236}">
                <a16:creationId xmlns:a16="http://schemas.microsoft.com/office/drawing/2014/main" id="{564335FC-BD53-4794-8DA5-8FFBAE1F28B6}"/>
              </a:ext>
            </a:extLst>
          </p:cNvPr>
          <p:cNvSpPr>
            <a:spLocks noGrp="1"/>
          </p:cNvSpPr>
          <p:nvPr>
            <p:ph type="body" sz="quarter" idx="21"/>
          </p:nvPr>
        </p:nvSpPr>
        <p:spPr>
          <a:xfrm>
            <a:off x="8112676" y="1700212"/>
            <a:ext cx="3384000" cy="1728787"/>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5" name="Date Placeholder 4">
            <a:extLst>
              <a:ext uri="{FF2B5EF4-FFF2-40B4-BE49-F238E27FC236}">
                <a16:creationId xmlns:a16="http://schemas.microsoft.com/office/drawing/2014/main" id="{C6E195DD-3DD6-4BE8-8993-CA04B5EDA6E7}"/>
              </a:ext>
            </a:extLst>
          </p:cNvPr>
          <p:cNvSpPr>
            <a:spLocks noGrp="1"/>
          </p:cNvSpPr>
          <p:nvPr>
            <p:ph type="dt" sz="half" idx="22"/>
          </p:nvPr>
        </p:nvSpPr>
        <p:spPr>
          <a:xfrm>
            <a:off x="695325" y="151136"/>
            <a:ext cx="2376000" cy="241200"/>
          </a:xfrm>
          <a:prstGeom prst="rect">
            <a:avLst/>
          </a:prstGeom>
        </p:spPr>
        <p:txBody>
          <a:bodyPr/>
          <a:lstStyle/>
          <a:p>
            <a:pPr algn="l"/>
            <a:endParaRPr lang="en-AU" dirty="0"/>
          </a:p>
        </p:txBody>
      </p:sp>
      <p:sp>
        <p:nvSpPr>
          <p:cNvPr id="20" name="Text Placeholder 5">
            <a:extLst>
              <a:ext uri="{FF2B5EF4-FFF2-40B4-BE49-F238E27FC236}">
                <a16:creationId xmlns:a16="http://schemas.microsoft.com/office/drawing/2014/main" id="{0BBC08AD-280F-4174-A0CE-490AAFB979A2}"/>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4" name="Rectangle 13">
            <a:extLst>
              <a:ext uri="{FF2B5EF4-FFF2-40B4-BE49-F238E27FC236}">
                <a16:creationId xmlns:a16="http://schemas.microsoft.com/office/drawing/2014/main" id="{2DC1E423-DB93-432A-8BB7-4B2613DBF942}"/>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9" name="Picture 18">
            <a:extLst>
              <a:ext uri="{FF2B5EF4-FFF2-40B4-BE49-F238E27FC236}">
                <a16:creationId xmlns:a16="http://schemas.microsoft.com/office/drawing/2014/main" id="{7E590DBB-90A7-43BF-BDD1-CF1C6212FAF1}"/>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6" name="Title 5">
            <a:extLst>
              <a:ext uri="{FF2B5EF4-FFF2-40B4-BE49-F238E27FC236}">
                <a16:creationId xmlns:a16="http://schemas.microsoft.com/office/drawing/2014/main" id="{C882AF12-58DE-43D7-9E95-F90A1203C4FE}"/>
              </a:ext>
            </a:extLst>
          </p:cNvPr>
          <p:cNvSpPr>
            <a:spLocks noGrp="1"/>
          </p:cNvSpPr>
          <p:nvPr>
            <p:ph type="title"/>
          </p:nvPr>
        </p:nvSpPr>
        <p:spPr/>
        <p:txBody>
          <a:bodyPr/>
          <a:lstStyle/>
          <a:p>
            <a:r>
              <a:rPr lang="en-US"/>
              <a:t>Click to edit Master title style</a:t>
            </a:r>
            <a:endParaRPr lang="en-AU" dirty="0"/>
          </a:p>
        </p:txBody>
      </p:sp>
    </p:spTree>
    <p:extLst>
      <p:ext uri="{BB962C8B-B14F-4D97-AF65-F5344CB8AC3E}">
        <p14:creationId xmlns:p14="http://schemas.microsoft.com/office/powerpoint/2010/main" val="160255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cons &amp;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ECE2774-14F3-4413-B606-C993C979694A}"/>
              </a:ext>
            </a:extLst>
          </p:cNvPr>
          <p:cNvSpPr>
            <a:spLocks noGrp="1"/>
          </p:cNvSpPr>
          <p:nvPr>
            <p:ph type="ftr" sz="quarter" idx="10"/>
          </p:nvPr>
        </p:nvSpPr>
        <p:spPr/>
        <p:txBody>
          <a:bodyPr/>
          <a:lstStyle>
            <a:lvl1pPr>
              <a:defRPr b="0"/>
            </a:lvl1pPr>
          </a:lstStyle>
          <a:p>
            <a:endParaRPr lang="en-AU" dirty="0"/>
          </a:p>
        </p:txBody>
      </p:sp>
      <p:sp>
        <p:nvSpPr>
          <p:cNvPr id="4" name="Slide Number Placeholder 3">
            <a:extLst>
              <a:ext uri="{FF2B5EF4-FFF2-40B4-BE49-F238E27FC236}">
                <a16:creationId xmlns:a16="http://schemas.microsoft.com/office/drawing/2014/main" id="{CB771394-5B89-4C72-9322-C5B01C7801DF}"/>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9" name="Picture Placeholder 8">
            <a:extLst>
              <a:ext uri="{FF2B5EF4-FFF2-40B4-BE49-F238E27FC236}">
                <a16:creationId xmlns:a16="http://schemas.microsoft.com/office/drawing/2014/main" id="{B44D1A49-1FEC-4FD2-B560-402C9B2E281A}"/>
              </a:ext>
            </a:extLst>
          </p:cNvPr>
          <p:cNvSpPr>
            <a:spLocks noGrp="1"/>
          </p:cNvSpPr>
          <p:nvPr>
            <p:ph type="pic" sz="quarter" idx="14" hasCustomPrompt="1"/>
          </p:nvPr>
        </p:nvSpPr>
        <p:spPr>
          <a:xfrm>
            <a:off x="1691720" y="1700808"/>
            <a:ext cx="1439897" cy="1199578"/>
          </a:xfrm>
          <a:prstGeom prst="rect">
            <a:avLst/>
          </a:prstGeom>
          <a:solidFill>
            <a:schemeClr val="bg2"/>
          </a:solidFill>
        </p:spPr>
        <p:txBody>
          <a:bodyPr anchor="ctr"/>
          <a:lstStyle>
            <a:lvl1pPr algn="ctr">
              <a:defRPr sz="1200"/>
            </a:lvl1pPr>
          </a:lstStyle>
          <a:p>
            <a:r>
              <a:rPr lang="en-AU" dirty="0"/>
              <a:t>Click icon to insert icon</a:t>
            </a:r>
          </a:p>
          <a:p>
            <a:endParaRPr lang="en-AU" dirty="0"/>
          </a:p>
        </p:txBody>
      </p:sp>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hasCustomPrompt="1"/>
          </p:nvPr>
        </p:nvSpPr>
        <p:spPr>
          <a:xfrm>
            <a:off x="719668" y="2996952"/>
            <a:ext cx="3384000"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16" name="Text Placeholder 14">
            <a:extLst>
              <a:ext uri="{FF2B5EF4-FFF2-40B4-BE49-F238E27FC236}">
                <a16:creationId xmlns:a16="http://schemas.microsoft.com/office/drawing/2014/main" id="{9BA9F9C4-C84A-43FB-A465-E020A9EB63D8}"/>
              </a:ext>
            </a:extLst>
          </p:cNvPr>
          <p:cNvSpPr>
            <a:spLocks noGrp="1"/>
          </p:cNvSpPr>
          <p:nvPr>
            <p:ph type="body" sz="quarter" idx="20"/>
          </p:nvPr>
        </p:nvSpPr>
        <p:spPr>
          <a:xfrm>
            <a:off x="719668" y="3271090"/>
            <a:ext cx="3384000" cy="648000"/>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5" name="Date Placeholder 4">
            <a:extLst>
              <a:ext uri="{FF2B5EF4-FFF2-40B4-BE49-F238E27FC236}">
                <a16:creationId xmlns:a16="http://schemas.microsoft.com/office/drawing/2014/main" id="{C6E195DD-3DD6-4BE8-8993-CA04B5EDA6E7}"/>
              </a:ext>
            </a:extLst>
          </p:cNvPr>
          <p:cNvSpPr>
            <a:spLocks noGrp="1"/>
          </p:cNvSpPr>
          <p:nvPr>
            <p:ph type="dt" sz="half" idx="22"/>
          </p:nvPr>
        </p:nvSpPr>
        <p:spPr>
          <a:xfrm>
            <a:off x="695325" y="151136"/>
            <a:ext cx="2376000" cy="241200"/>
          </a:xfrm>
          <a:prstGeom prst="rect">
            <a:avLst/>
          </a:prstGeom>
        </p:spPr>
        <p:txBody>
          <a:bodyPr/>
          <a:lstStyle/>
          <a:p>
            <a:pPr algn="l"/>
            <a:endParaRPr lang="en-AU" dirty="0"/>
          </a:p>
        </p:txBody>
      </p:sp>
      <p:sp>
        <p:nvSpPr>
          <p:cNvPr id="20" name="Text Placeholder 5">
            <a:extLst>
              <a:ext uri="{FF2B5EF4-FFF2-40B4-BE49-F238E27FC236}">
                <a16:creationId xmlns:a16="http://schemas.microsoft.com/office/drawing/2014/main" id="{0BBC08AD-280F-4174-A0CE-490AAFB979A2}"/>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4" name="Picture Placeholder 8">
            <a:extLst>
              <a:ext uri="{FF2B5EF4-FFF2-40B4-BE49-F238E27FC236}">
                <a16:creationId xmlns:a16="http://schemas.microsoft.com/office/drawing/2014/main" id="{49164FB8-D4B8-4D90-B308-464FB278E97B}"/>
              </a:ext>
            </a:extLst>
          </p:cNvPr>
          <p:cNvSpPr>
            <a:spLocks noGrp="1"/>
          </p:cNvSpPr>
          <p:nvPr>
            <p:ph type="pic" sz="quarter" idx="23" hasCustomPrompt="1"/>
          </p:nvPr>
        </p:nvSpPr>
        <p:spPr>
          <a:xfrm>
            <a:off x="5376051" y="1700808"/>
            <a:ext cx="1439897" cy="1199578"/>
          </a:xfrm>
          <a:prstGeom prst="rect">
            <a:avLst/>
          </a:prstGeom>
          <a:solidFill>
            <a:schemeClr val="bg2"/>
          </a:solidFill>
        </p:spPr>
        <p:txBody>
          <a:bodyPr anchor="ctr"/>
          <a:lstStyle>
            <a:lvl1pPr algn="ctr">
              <a:defRPr sz="1200"/>
            </a:lvl1pPr>
          </a:lstStyle>
          <a:p>
            <a:r>
              <a:rPr lang="en-AU" dirty="0"/>
              <a:t>Click icon to insert icon</a:t>
            </a:r>
          </a:p>
          <a:p>
            <a:endParaRPr lang="en-AU" dirty="0"/>
          </a:p>
        </p:txBody>
      </p:sp>
      <p:sp>
        <p:nvSpPr>
          <p:cNvPr id="18" name="Text Placeholder 14">
            <a:extLst>
              <a:ext uri="{FF2B5EF4-FFF2-40B4-BE49-F238E27FC236}">
                <a16:creationId xmlns:a16="http://schemas.microsoft.com/office/drawing/2014/main" id="{B01E9CDC-2523-40AE-AF29-5A44EBFD8919}"/>
              </a:ext>
            </a:extLst>
          </p:cNvPr>
          <p:cNvSpPr>
            <a:spLocks noGrp="1"/>
          </p:cNvSpPr>
          <p:nvPr>
            <p:ph type="body" sz="quarter" idx="24" hasCustomPrompt="1"/>
          </p:nvPr>
        </p:nvSpPr>
        <p:spPr>
          <a:xfrm>
            <a:off x="4403999" y="2996952"/>
            <a:ext cx="3384000"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19" name="Text Placeholder 14">
            <a:extLst>
              <a:ext uri="{FF2B5EF4-FFF2-40B4-BE49-F238E27FC236}">
                <a16:creationId xmlns:a16="http://schemas.microsoft.com/office/drawing/2014/main" id="{4ADAC2D7-6D0E-46B8-9F7A-B4DB99B8900F}"/>
              </a:ext>
            </a:extLst>
          </p:cNvPr>
          <p:cNvSpPr>
            <a:spLocks noGrp="1"/>
          </p:cNvSpPr>
          <p:nvPr>
            <p:ph type="body" sz="quarter" idx="25"/>
          </p:nvPr>
        </p:nvSpPr>
        <p:spPr>
          <a:xfrm>
            <a:off x="4403999" y="3271090"/>
            <a:ext cx="3384000" cy="648000"/>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21" name="Picture Placeholder 8">
            <a:extLst>
              <a:ext uri="{FF2B5EF4-FFF2-40B4-BE49-F238E27FC236}">
                <a16:creationId xmlns:a16="http://schemas.microsoft.com/office/drawing/2014/main" id="{EFE4D8B1-EBB1-4B03-B440-81D22A8A0339}"/>
              </a:ext>
            </a:extLst>
          </p:cNvPr>
          <p:cNvSpPr>
            <a:spLocks noGrp="1"/>
          </p:cNvSpPr>
          <p:nvPr>
            <p:ph type="pic" sz="quarter" idx="26" hasCustomPrompt="1"/>
          </p:nvPr>
        </p:nvSpPr>
        <p:spPr>
          <a:xfrm>
            <a:off x="9063158" y="1700907"/>
            <a:ext cx="1439897" cy="1199578"/>
          </a:xfrm>
          <a:prstGeom prst="rect">
            <a:avLst/>
          </a:prstGeom>
          <a:solidFill>
            <a:schemeClr val="bg2"/>
          </a:solidFill>
        </p:spPr>
        <p:txBody>
          <a:bodyPr anchor="ctr"/>
          <a:lstStyle>
            <a:lvl1pPr algn="ctr">
              <a:defRPr sz="1200"/>
            </a:lvl1pPr>
          </a:lstStyle>
          <a:p>
            <a:r>
              <a:rPr lang="en-AU" dirty="0"/>
              <a:t>Click icon to insert icon</a:t>
            </a:r>
          </a:p>
          <a:p>
            <a:endParaRPr lang="en-AU" dirty="0"/>
          </a:p>
        </p:txBody>
      </p:sp>
      <p:sp>
        <p:nvSpPr>
          <p:cNvPr id="22" name="Text Placeholder 14">
            <a:extLst>
              <a:ext uri="{FF2B5EF4-FFF2-40B4-BE49-F238E27FC236}">
                <a16:creationId xmlns:a16="http://schemas.microsoft.com/office/drawing/2014/main" id="{9FADD90A-0B64-4F90-9B57-FE13E0FCA228}"/>
              </a:ext>
            </a:extLst>
          </p:cNvPr>
          <p:cNvSpPr>
            <a:spLocks noGrp="1"/>
          </p:cNvSpPr>
          <p:nvPr>
            <p:ph type="body" sz="quarter" idx="27" hasCustomPrompt="1"/>
          </p:nvPr>
        </p:nvSpPr>
        <p:spPr>
          <a:xfrm>
            <a:off x="8091106" y="2997051"/>
            <a:ext cx="3384000"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23" name="Text Placeholder 14">
            <a:extLst>
              <a:ext uri="{FF2B5EF4-FFF2-40B4-BE49-F238E27FC236}">
                <a16:creationId xmlns:a16="http://schemas.microsoft.com/office/drawing/2014/main" id="{ABE4C7F0-C749-4520-AA04-DB6CA99155AA}"/>
              </a:ext>
            </a:extLst>
          </p:cNvPr>
          <p:cNvSpPr>
            <a:spLocks noGrp="1"/>
          </p:cNvSpPr>
          <p:nvPr>
            <p:ph type="body" sz="quarter" idx="28"/>
          </p:nvPr>
        </p:nvSpPr>
        <p:spPr>
          <a:xfrm>
            <a:off x="8091106" y="3271189"/>
            <a:ext cx="3384000" cy="648000"/>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24" name="Picture Placeholder 8">
            <a:extLst>
              <a:ext uri="{FF2B5EF4-FFF2-40B4-BE49-F238E27FC236}">
                <a16:creationId xmlns:a16="http://schemas.microsoft.com/office/drawing/2014/main" id="{10240862-4D4B-4BB9-8F4B-AA856CD17F50}"/>
              </a:ext>
            </a:extLst>
          </p:cNvPr>
          <p:cNvSpPr>
            <a:spLocks noGrp="1"/>
          </p:cNvSpPr>
          <p:nvPr>
            <p:ph type="pic" sz="quarter" idx="29" hasCustomPrompt="1"/>
          </p:nvPr>
        </p:nvSpPr>
        <p:spPr>
          <a:xfrm>
            <a:off x="1691720" y="4077242"/>
            <a:ext cx="1439897" cy="1199578"/>
          </a:xfrm>
          <a:prstGeom prst="rect">
            <a:avLst/>
          </a:prstGeom>
          <a:solidFill>
            <a:schemeClr val="bg2"/>
          </a:solidFill>
        </p:spPr>
        <p:txBody>
          <a:bodyPr anchor="ctr"/>
          <a:lstStyle>
            <a:lvl1pPr algn="ctr">
              <a:defRPr sz="1200"/>
            </a:lvl1pPr>
          </a:lstStyle>
          <a:p>
            <a:r>
              <a:rPr lang="en-AU" dirty="0"/>
              <a:t>Click icon to insert icon</a:t>
            </a:r>
          </a:p>
          <a:p>
            <a:endParaRPr lang="en-AU" dirty="0"/>
          </a:p>
        </p:txBody>
      </p:sp>
      <p:sp>
        <p:nvSpPr>
          <p:cNvPr id="25" name="Text Placeholder 14">
            <a:extLst>
              <a:ext uri="{FF2B5EF4-FFF2-40B4-BE49-F238E27FC236}">
                <a16:creationId xmlns:a16="http://schemas.microsoft.com/office/drawing/2014/main" id="{58449337-35B4-44F8-8D00-F0C15EFB9CE5}"/>
              </a:ext>
            </a:extLst>
          </p:cNvPr>
          <p:cNvSpPr>
            <a:spLocks noGrp="1"/>
          </p:cNvSpPr>
          <p:nvPr>
            <p:ph type="body" sz="quarter" idx="30" hasCustomPrompt="1"/>
          </p:nvPr>
        </p:nvSpPr>
        <p:spPr>
          <a:xfrm>
            <a:off x="719668" y="5373386"/>
            <a:ext cx="3384000"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26" name="Text Placeholder 14">
            <a:extLst>
              <a:ext uri="{FF2B5EF4-FFF2-40B4-BE49-F238E27FC236}">
                <a16:creationId xmlns:a16="http://schemas.microsoft.com/office/drawing/2014/main" id="{2477189D-83D5-4749-BD7C-CADC0D1471D9}"/>
              </a:ext>
            </a:extLst>
          </p:cNvPr>
          <p:cNvSpPr>
            <a:spLocks noGrp="1"/>
          </p:cNvSpPr>
          <p:nvPr>
            <p:ph type="body" sz="quarter" idx="31"/>
          </p:nvPr>
        </p:nvSpPr>
        <p:spPr>
          <a:xfrm>
            <a:off x="719668" y="5647524"/>
            <a:ext cx="3384000" cy="648000"/>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27" name="Picture Placeholder 8">
            <a:extLst>
              <a:ext uri="{FF2B5EF4-FFF2-40B4-BE49-F238E27FC236}">
                <a16:creationId xmlns:a16="http://schemas.microsoft.com/office/drawing/2014/main" id="{6618C35F-5F01-46A6-BF04-0CA9BDBAAB65}"/>
              </a:ext>
            </a:extLst>
          </p:cNvPr>
          <p:cNvSpPr>
            <a:spLocks noGrp="1"/>
          </p:cNvSpPr>
          <p:nvPr>
            <p:ph type="pic" sz="quarter" idx="32" hasCustomPrompt="1"/>
          </p:nvPr>
        </p:nvSpPr>
        <p:spPr>
          <a:xfrm>
            <a:off x="5376051" y="4077242"/>
            <a:ext cx="1439897" cy="1199578"/>
          </a:xfrm>
          <a:prstGeom prst="rect">
            <a:avLst/>
          </a:prstGeom>
          <a:solidFill>
            <a:schemeClr val="bg2"/>
          </a:solidFill>
        </p:spPr>
        <p:txBody>
          <a:bodyPr anchor="ctr"/>
          <a:lstStyle>
            <a:lvl1pPr algn="ctr">
              <a:defRPr sz="1200"/>
            </a:lvl1pPr>
          </a:lstStyle>
          <a:p>
            <a:r>
              <a:rPr lang="en-AU" dirty="0"/>
              <a:t>Click icon to insert icon</a:t>
            </a:r>
          </a:p>
          <a:p>
            <a:endParaRPr lang="en-AU" dirty="0"/>
          </a:p>
        </p:txBody>
      </p:sp>
      <p:sp>
        <p:nvSpPr>
          <p:cNvPr id="28" name="Text Placeholder 14">
            <a:extLst>
              <a:ext uri="{FF2B5EF4-FFF2-40B4-BE49-F238E27FC236}">
                <a16:creationId xmlns:a16="http://schemas.microsoft.com/office/drawing/2014/main" id="{B63A3128-4CA8-48D5-B82E-7EDA918D7F39}"/>
              </a:ext>
            </a:extLst>
          </p:cNvPr>
          <p:cNvSpPr>
            <a:spLocks noGrp="1"/>
          </p:cNvSpPr>
          <p:nvPr>
            <p:ph type="body" sz="quarter" idx="33" hasCustomPrompt="1"/>
          </p:nvPr>
        </p:nvSpPr>
        <p:spPr>
          <a:xfrm>
            <a:off x="4403999" y="5373386"/>
            <a:ext cx="3384000"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29" name="Text Placeholder 14">
            <a:extLst>
              <a:ext uri="{FF2B5EF4-FFF2-40B4-BE49-F238E27FC236}">
                <a16:creationId xmlns:a16="http://schemas.microsoft.com/office/drawing/2014/main" id="{AB7F5300-022A-4183-A132-AA8EB6534A61}"/>
              </a:ext>
            </a:extLst>
          </p:cNvPr>
          <p:cNvSpPr>
            <a:spLocks noGrp="1"/>
          </p:cNvSpPr>
          <p:nvPr>
            <p:ph type="body" sz="quarter" idx="34"/>
          </p:nvPr>
        </p:nvSpPr>
        <p:spPr>
          <a:xfrm>
            <a:off x="4403999" y="5647524"/>
            <a:ext cx="3384000" cy="648000"/>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30" name="Picture Placeholder 8">
            <a:extLst>
              <a:ext uri="{FF2B5EF4-FFF2-40B4-BE49-F238E27FC236}">
                <a16:creationId xmlns:a16="http://schemas.microsoft.com/office/drawing/2014/main" id="{CE2DF1AF-9EAD-40B3-B73C-07649220BF03}"/>
              </a:ext>
            </a:extLst>
          </p:cNvPr>
          <p:cNvSpPr>
            <a:spLocks noGrp="1"/>
          </p:cNvSpPr>
          <p:nvPr>
            <p:ph type="pic" sz="quarter" idx="35" hasCustomPrompt="1"/>
          </p:nvPr>
        </p:nvSpPr>
        <p:spPr>
          <a:xfrm>
            <a:off x="9063158" y="4077341"/>
            <a:ext cx="1439897" cy="1199578"/>
          </a:xfrm>
          <a:prstGeom prst="rect">
            <a:avLst/>
          </a:prstGeom>
          <a:solidFill>
            <a:schemeClr val="bg2"/>
          </a:solidFill>
        </p:spPr>
        <p:txBody>
          <a:bodyPr anchor="ctr"/>
          <a:lstStyle>
            <a:lvl1pPr algn="ctr">
              <a:defRPr sz="1200"/>
            </a:lvl1pPr>
          </a:lstStyle>
          <a:p>
            <a:r>
              <a:rPr lang="en-AU" dirty="0"/>
              <a:t>Click icon to insert icon</a:t>
            </a:r>
          </a:p>
          <a:p>
            <a:endParaRPr lang="en-AU" dirty="0"/>
          </a:p>
        </p:txBody>
      </p:sp>
      <p:sp>
        <p:nvSpPr>
          <p:cNvPr id="31" name="Text Placeholder 14">
            <a:extLst>
              <a:ext uri="{FF2B5EF4-FFF2-40B4-BE49-F238E27FC236}">
                <a16:creationId xmlns:a16="http://schemas.microsoft.com/office/drawing/2014/main" id="{40CD5A08-CA4F-41B8-A1B0-488A6EC44817}"/>
              </a:ext>
            </a:extLst>
          </p:cNvPr>
          <p:cNvSpPr>
            <a:spLocks noGrp="1"/>
          </p:cNvSpPr>
          <p:nvPr>
            <p:ph type="body" sz="quarter" idx="36" hasCustomPrompt="1"/>
          </p:nvPr>
        </p:nvSpPr>
        <p:spPr>
          <a:xfrm>
            <a:off x="8091106" y="5373485"/>
            <a:ext cx="3384000"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32" name="Text Placeholder 14">
            <a:extLst>
              <a:ext uri="{FF2B5EF4-FFF2-40B4-BE49-F238E27FC236}">
                <a16:creationId xmlns:a16="http://schemas.microsoft.com/office/drawing/2014/main" id="{B722C2B9-2C83-4877-A90D-0CA01537B08C}"/>
              </a:ext>
            </a:extLst>
          </p:cNvPr>
          <p:cNvSpPr>
            <a:spLocks noGrp="1"/>
          </p:cNvSpPr>
          <p:nvPr>
            <p:ph type="body" sz="quarter" idx="37"/>
          </p:nvPr>
        </p:nvSpPr>
        <p:spPr>
          <a:xfrm>
            <a:off x="8091106" y="5647623"/>
            <a:ext cx="3384000" cy="648000"/>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33" name="Rectangle 32">
            <a:extLst>
              <a:ext uri="{FF2B5EF4-FFF2-40B4-BE49-F238E27FC236}">
                <a16:creationId xmlns:a16="http://schemas.microsoft.com/office/drawing/2014/main" id="{6FF019EB-FA99-486B-BA02-92BE76012990}"/>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35" name="Picture 34">
            <a:extLst>
              <a:ext uri="{FF2B5EF4-FFF2-40B4-BE49-F238E27FC236}">
                <a16:creationId xmlns:a16="http://schemas.microsoft.com/office/drawing/2014/main" id="{F1882F53-3639-4FFE-AFD1-5428267B6B9D}"/>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6" name="Title 5">
            <a:extLst>
              <a:ext uri="{FF2B5EF4-FFF2-40B4-BE49-F238E27FC236}">
                <a16:creationId xmlns:a16="http://schemas.microsoft.com/office/drawing/2014/main" id="{3D2A4C4A-3642-4CE3-8FB6-AFE5A9CA81FA}"/>
              </a:ext>
            </a:extLst>
          </p:cNvPr>
          <p:cNvSpPr>
            <a:spLocks noGrp="1"/>
          </p:cNvSpPr>
          <p:nvPr>
            <p:ph type="title"/>
          </p:nvPr>
        </p:nvSpPr>
        <p:spPr/>
        <p:txBody>
          <a:bodyPr/>
          <a:lstStyle/>
          <a:p>
            <a:r>
              <a:rPr lang="en-US"/>
              <a:t>Click to edit Master title style</a:t>
            </a:r>
            <a:endParaRPr lang="en-AU" dirty="0"/>
          </a:p>
        </p:txBody>
      </p:sp>
    </p:spTree>
    <p:extLst>
      <p:ext uri="{BB962C8B-B14F-4D97-AF65-F5344CB8AC3E}">
        <p14:creationId xmlns:p14="http://schemas.microsoft.com/office/powerpoint/2010/main" val="269555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rder">
    <p:spTree>
      <p:nvGrpSpPr>
        <p:cNvPr id="1" name=""/>
        <p:cNvGrpSpPr/>
        <p:nvPr/>
      </p:nvGrpSpPr>
      <p:grpSpPr>
        <a:xfrm>
          <a:off x="0" y="0"/>
          <a:ext cx="0" cy="0"/>
          <a:chOff x="0" y="0"/>
          <a:chExt cx="0" cy="0"/>
        </a:xfrm>
      </p:grpSpPr>
      <p:sp>
        <p:nvSpPr>
          <p:cNvPr id="34" name="Text Placeholder 14">
            <a:extLst>
              <a:ext uri="{FF2B5EF4-FFF2-40B4-BE49-F238E27FC236}">
                <a16:creationId xmlns:a16="http://schemas.microsoft.com/office/drawing/2014/main" id="{C9748A61-6439-491A-9457-33A20862D25C}"/>
              </a:ext>
            </a:extLst>
          </p:cNvPr>
          <p:cNvSpPr>
            <a:spLocks noGrp="1"/>
          </p:cNvSpPr>
          <p:nvPr>
            <p:ph type="body" sz="quarter" idx="29" hasCustomPrompt="1"/>
          </p:nvPr>
        </p:nvSpPr>
        <p:spPr>
          <a:xfrm>
            <a:off x="1079170" y="1917008"/>
            <a:ext cx="1584308" cy="1584000"/>
          </a:xfrm>
          <a:prstGeom prst="rect">
            <a:avLst/>
          </a:prstGeom>
          <a:solidFill>
            <a:schemeClr val="accent1"/>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dirty="0"/>
              <a:t>[00]</a:t>
            </a:r>
          </a:p>
        </p:txBody>
      </p:sp>
      <p:sp>
        <p:nvSpPr>
          <p:cNvPr id="3" name="Footer Placeholder 2">
            <a:extLst>
              <a:ext uri="{FF2B5EF4-FFF2-40B4-BE49-F238E27FC236}">
                <a16:creationId xmlns:a16="http://schemas.microsoft.com/office/drawing/2014/main" id="{CECE2774-14F3-4413-B606-C993C979694A}"/>
              </a:ext>
            </a:extLst>
          </p:cNvPr>
          <p:cNvSpPr>
            <a:spLocks noGrp="1"/>
          </p:cNvSpPr>
          <p:nvPr>
            <p:ph type="ftr" sz="quarter" idx="10"/>
          </p:nvPr>
        </p:nvSpPr>
        <p:spPr/>
        <p:txBody>
          <a:bodyPr/>
          <a:lstStyle>
            <a:lvl1pPr>
              <a:defRPr b="0"/>
            </a:lvl1pPr>
          </a:lstStyle>
          <a:p>
            <a:endParaRPr lang="en-AU" dirty="0"/>
          </a:p>
        </p:txBody>
      </p:sp>
      <p:sp>
        <p:nvSpPr>
          <p:cNvPr id="4" name="Slide Number Placeholder 3">
            <a:extLst>
              <a:ext uri="{FF2B5EF4-FFF2-40B4-BE49-F238E27FC236}">
                <a16:creationId xmlns:a16="http://schemas.microsoft.com/office/drawing/2014/main" id="{CB771394-5B89-4C72-9322-C5B01C7801DF}"/>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hasCustomPrompt="1"/>
          </p:nvPr>
        </p:nvSpPr>
        <p:spPr>
          <a:xfrm>
            <a:off x="695326" y="3861048"/>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16" name="Text Placeholder 14">
            <a:extLst>
              <a:ext uri="{FF2B5EF4-FFF2-40B4-BE49-F238E27FC236}">
                <a16:creationId xmlns:a16="http://schemas.microsoft.com/office/drawing/2014/main" id="{9BA9F9C4-C84A-43FB-A465-E020A9EB63D8}"/>
              </a:ext>
            </a:extLst>
          </p:cNvPr>
          <p:cNvSpPr>
            <a:spLocks noGrp="1"/>
          </p:cNvSpPr>
          <p:nvPr>
            <p:ph type="body" sz="quarter" idx="20"/>
          </p:nvPr>
        </p:nvSpPr>
        <p:spPr>
          <a:xfrm>
            <a:off x="695326" y="4135186"/>
            <a:ext cx="2351996" cy="1516648"/>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5" name="Date Placeholder 4">
            <a:extLst>
              <a:ext uri="{FF2B5EF4-FFF2-40B4-BE49-F238E27FC236}">
                <a16:creationId xmlns:a16="http://schemas.microsoft.com/office/drawing/2014/main" id="{C6E195DD-3DD6-4BE8-8993-CA04B5EDA6E7}"/>
              </a:ext>
            </a:extLst>
          </p:cNvPr>
          <p:cNvSpPr>
            <a:spLocks noGrp="1"/>
          </p:cNvSpPr>
          <p:nvPr>
            <p:ph type="dt" sz="half" idx="22"/>
          </p:nvPr>
        </p:nvSpPr>
        <p:spPr>
          <a:xfrm>
            <a:off x="695325" y="151136"/>
            <a:ext cx="2376000" cy="241200"/>
          </a:xfrm>
          <a:prstGeom prst="rect">
            <a:avLst/>
          </a:prstGeom>
        </p:spPr>
        <p:txBody>
          <a:bodyPr/>
          <a:lstStyle/>
          <a:p>
            <a:pPr algn="l"/>
            <a:endParaRPr lang="en-AU" dirty="0"/>
          </a:p>
        </p:txBody>
      </p:sp>
      <p:sp>
        <p:nvSpPr>
          <p:cNvPr id="20" name="Text Placeholder 5">
            <a:extLst>
              <a:ext uri="{FF2B5EF4-FFF2-40B4-BE49-F238E27FC236}">
                <a16:creationId xmlns:a16="http://schemas.microsoft.com/office/drawing/2014/main" id="{0BBC08AD-280F-4174-A0CE-490AAFB979A2}"/>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36" name="Text Placeholder 14">
            <a:extLst>
              <a:ext uri="{FF2B5EF4-FFF2-40B4-BE49-F238E27FC236}">
                <a16:creationId xmlns:a16="http://schemas.microsoft.com/office/drawing/2014/main" id="{C17937B0-FDCD-421A-9652-36A59CE227A1}"/>
              </a:ext>
            </a:extLst>
          </p:cNvPr>
          <p:cNvSpPr>
            <a:spLocks noGrp="1"/>
          </p:cNvSpPr>
          <p:nvPr>
            <p:ph type="body" sz="quarter" idx="30" hasCustomPrompt="1"/>
          </p:nvPr>
        </p:nvSpPr>
        <p:spPr>
          <a:xfrm>
            <a:off x="3932120" y="1917008"/>
            <a:ext cx="1584308" cy="1584000"/>
          </a:xfrm>
          <a:prstGeom prst="rect">
            <a:avLst/>
          </a:prstGeom>
          <a:solidFill>
            <a:srgbClr val="962A8B"/>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dirty="0"/>
              <a:t>[00]</a:t>
            </a:r>
          </a:p>
        </p:txBody>
      </p:sp>
      <p:sp>
        <p:nvSpPr>
          <p:cNvPr id="37" name="Text Placeholder 14">
            <a:extLst>
              <a:ext uri="{FF2B5EF4-FFF2-40B4-BE49-F238E27FC236}">
                <a16:creationId xmlns:a16="http://schemas.microsoft.com/office/drawing/2014/main" id="{7AB4A338-5CDA-4742-A7F5-F49D6BE9AD4F}"/>
              </a:ext>
            </a:extLst>
          </p:cNvPr>
          <p:cNvSpPr>
            <a:spLocks noGrp="1"/>
          </p:cNvSpPr>
          <p:nvPr>
            <p:ph type="body" sz="quarter" idx="31" hasCustomPrompt="1"/>
          </p:nvPr>
        </p:nvSpPr>
        <p:spPr>
          <a:xfrm>
            <a:off x="3548276" y="3861048"/>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38" name="Text Placeholder 14">
            <a:extLst>
              <a:ext uri="{FF2B5EF4-FFF2-40B4-BE49-F238E27FC236}">
                <a16:creationId xmlns:a16="http://schemas.microsoft.com/office/drawing/2014/main" id="{9452123C-C6A2-4D45-AF62-5B6E775B6C90}"/>
              </a:ext>
            </a:extLst>
          </p:cNvPr>
          <p:cNvSpPr>
            <a:spLocks noGrp="1"/>
          </p:cNvSpPr>
          <p:nvPr>
            <p:ph type="body" sz="quarter" idx="32"/>
          </p:nvPr>
        </p:nvSpPr>
        <p:spPr>
          <a:xfrm>
            <a:off x="3548276" y="4135186"/>
            <a:ext cx="2351996" cy="1516648"/>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39" name="Text Placeholder 14">
            <a:extLst>
              <a:ext uri="{FF2B5EF4-FFF2-40B4-BE49-F238E27FC236}">
                <a16:creationId xmlns:a16="http://schemas.microsoft.com/office/drawing/2014/main" id="{3DCBEBCB-7877-4BC1-BA6D-4E809F947A5F}"/>
              </a:ext>
            </a:extLst>
          </p:cNvPr>
          <p:cNvSpPr>
            <a:spLocks noGrp="1"/>
          </p:cNvSpPr>
          <p:nvPr>
            <p:ph type="body" sz="quarter" idx="33" hasCustomPrompt="1"/>
          </p:nvPr>
        </p:nvSpPr>
        <p:spPr>
          <a:xfrm>
            <a:off x="6686160" y="1917008"/>
            <a:ext cx="1584308" cy="1584000"/>
          </a:xfrm>
          <a:prstGeom prst="rect">
            <a:avLst/>
          </a:prstGeom>
          <a:solidFill>
            <a:srgbClr val="999490"/>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dirty="0"/>
              <a:t>[00]</a:t>
            </a:r>
          </a:p>
        </p:txBody>
      </p:sp>
      <p:sp>
        <p:nvSpPr>
          <p:cNvPr id="40" name="Text Placeholder 14">
            <a:extLst>
              <a:ext uri="{FF2B5EF4-FFF2-40B4-BE49-F238E27FC236}">
                <a16:creationId xmlns:a16="http://schemas.microsoft.com/office/drawing/2014/main" id="{2FE7559D-9529-40D4-8025-F2B8ED38A995}"/>
              </a:ext>
            </a:extLst>
          </p:cNvPr>
          <p:cNvSpPr>
            <a:spLocks noGrp="1"/>
          </p:cNvSpPr>
          <p:nvPr>
            <p:ph type="body" sz="quarter" idx="34" hasCustomPrompt="1"/>
          </p:nvPr>
        </p:nvSpPr>
        <p:spPr>
          <a:xfrm>
            <a:off x="6302316" y="3861048"/>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41" name="Text Placeholder 14">
            <a:extLst>
              <a:ext uri="{FF2B5EF4-FFF2-40B4-BE49-F238E27FC236}">
                <a16:creationId xmlns:a16="http://schemas.microsoft.com/office/drawing/2014/main" id="{2382D6B5-B43B-46F1-B879-42FA4CCBD202}"/>
              </a:ext>
            </a:extLst>
          </p:cNvPr>
          <p:cNvSpPr>
            <a:spLocks noGrp="1"/>
          </p:cNvSpPr>
          <p:nvPr>
            <p:ph type="body" sz="quarter" idx="35"/>
          </p:nvPr>
        </p:nvSpPr>
        <p:spPr>
          <a:xfrm>
            <a:off x="6302316" y="4135186"/>
            <a:ext cx="2351996" cy="1516648"/>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42" name="Text Placeholder 14">
            <a:extLst>
              <a:ext uri="{FF2B5EF4-FFF2-40B4-BE49-F238E27FC236}">
                <a16:creationId xmlns:a16="http://schemas.microsoft.com/office/drawing/2014/main" id="{791F1A27-3497-4ECD-AAAC-804B3DF8F9FB}"/>
              </a:ext>
            </a:extLst>
          </p:cNvPr>
          <p:cNvSpPr>
            <a:spLocks noGrp="1"/>
          </p:cNvSpPr>
          <p:nvPr>
            <p:ph type="body" sz="quarter" idx="36" hasCustomPrompt="1"/>
          </p:nvPr>
        </p:nvSpPr>
        <p:spPr>
          <a:xfrm>
            <a:off x="9514768" y="1917008"/>
            <a:ext cx="1584308" cy="1584000"/>
          </a:xfrm>
          <a:prstGeom prst="rect">
            <a:avLst/>
          </a:prstGeom>
          <a:solidFill>
            <a:srgbClr val="D7D1CC"/>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dirty="0"/>
              <a:t>[00]</a:t>
            </a:r>
          </a:p>
        </p:txBody>
      </p:sp>
      <p:sp>
        <p:nvSpPr>
          <p:cNvPr id="43" name="Text Placeholder 14">
            <a:extLst>
              <a:ext uri="{FF2B5EF4-FFF2-40B4-BE49-F238E27FC236}">
                <a16:creationId xmlns:a16="http://schemas.microsoft.com/office/drawing/2014/main" id="{E0498A31-1633-4E6B-8EAE-AF4FDE6233F0}"/>
              </a:ext>
            </a:extLst>
          </p:cNvPr>
          <p:cNvSpPr>
            <a:spLocks noGrp="1"/>
          </p:cNvSpPr>
          <p:nvPr>
            <p:ph type="body" sz="quarter" idx="37" hasCustomPrompt="1"/>
          </p:nvPr>
        </p:nvSpPr>
        <p:spPr>
          <a:xfrm>
            <a:off x="9130924" y="3861048"/>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44" name="Text Placeholder 14">
            <a:extLst>
              <a:ext uri="{FF2B5EF4-FFF2-40B4-BE49-F238E27FC236}">
                <a16:creationId xmlns:a16="http://schemas.microsoft.com/office/drawing/2014/main" id="{9A54FCE6-6684-449A-86E0-142437219426}"/>
              </a:ext>
            </a:extLst>
          </p:cNvPr>
          <p:cNvSpPr>
            <a:spLocks noGrp="1"/>
          </p:cNvSpPr>
          <p:nvPr>
            <p:ph type="body" sz="quarter" idx="38"/>
          </p:nvPr>
        </p:nvSpPr>
        <p:spPr>
          <a:xfrm>
            <a:off x="9130924" y="4135186"/>
            <a:ext cx="2351996" cy="1516648"/>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45" name="Rectangle 44">
            <a:extLst>
              <a:ext uri="{FF2B5EF4-FFF2-40B4-BE49-F238E27FC236}">
                <a16:creationId xmlns:a16="http://schemas.microsoft.com/office/drawing/2014/main" id="{895140AB-DCE2-4DB2-81B5-60470D8E34C0}"/>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21" name="Picture 20">
            <a:extLst>
              <a:ext uri="{FF2B5EF4-FFF2-40B4-BE49-F238E27FC236}">
                <a16:creationId xmlns:a16="http://schemas.microsoft.com/office/drawing/2014/main" id="{83BF142C-8B85-4BCA-8B54-67CC7F92FF43}"/>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6" name="Title 5">
            <a:extLst>
              <a:ext uri="{FF2B5EF4-FFF2-40B4-BE49-F238E27FC236}">
                <a16:creationId xmlns:a16="http://schemas.microsoft.com/office/drawing/2014/main" id="{FC67645D-435A-4DA4-9CBA-77E7F4B501FE}"/>
              </a:ext>
            </a:extLst>
          </p:cNvPr>
          <p:cNvSpPr>
            <a:spLocks noGrp="1"/>
          </p:cNvSpPr>
          <p:nvPr>
            <p:ph type="title"/>
          </p:nvPr>
        </p:nvSpPr>
        <p:spPr/>
        <p:txBody>
          <a:bodyPr/>
          <a:lstStyle/>
          <a:p>
            <a:r>
              <a:rPr lang="en-US"/>
              <a:t>Click to edit Master title style</a:t>
            </a:r>
            <a:endParaRPr lang="en-AU" dirty="0"/>
          </a:p>
        </p:txBody>
      </p:sp>
    </p:spTree>
    <p:extLst>
      <p:ext uri="{BB962C8B-B14F-4D97-AF65-F5344CB8AC3E}">
        <p14:creationId xmlns:p14="http://schemas.microsoft.com/office/powerpoint/2010/main" val="2368918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with Dark Purple Bloc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lvl1pPr>
          </a:lstStyle>
          <a:p>
            <a:endParaRPr lang="en-AU" dirty="0"/>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p:nvPr>
        </p:nvSpPr>
        <p:spPr>
          <a:xfrm>
            <a:off x="6096002" y="1700213"/>
            <a:ext cx="5400673" cy="4608515"/>
          </a:xfrm>
          <a:prstGeom prst="rect">
            <a:avLst/>
          </a:prstGeom>
          <a:solidFill>
            <a:schemeClr val="accent1"/>
          </a:solidFill>
        </p:spPr>
        <p:txBody>
          <a:bodyPr anchor="ctr">
            <a:normAutofit/>
          </a:bodyPr>
          <a:lstStyle>
            <a:lvl1pPr algn="ctr">
              <a:defRPr sz="1800">
                <a:solidFill>
                  <a:schemeClr val="bg1"/>
                </a:solidFill>
              </a:defRPr>
            </a:lvl1pPr>
          </a:lstStyle>
          <a:p>
            <a:pPr lvl="0"/>
            <a:r>
              <a:rPr lang="en-US"/>
              <a:t>Edit Master text styles</a:t>
            </a:r>
          </a:p>
        </p:txBody>
      </p:sp>
      <p:sp>
        <p:nvSpPr>
          <p:cNvPr id="10" name="Text Placeholder 5">
            <a:extLst>
              <a:ext uri="{FF2B5EF4-FFF2-40B4-BE49-F238E27FC236}">
                <a16:creationId xmlns:a16="http://schemas.microsoft.com/office/drawing/2014/main" id="{17F97712-4CC3-452D-A157-BEE84E80571D}"/>
              </a:ext>
            </a:extLst>
          </p:cNvPr>
          <p:cNvSpPr>
            <a:spLocks noGrp="1"/>
          </p:cNvSpPr>
          <p:nvPr>
            <p:ph type="body" sz="quarter" idx="15"/>
          </p:nvPr>
        </p:nvSpPr>
        <p:spPr>
          <a:xfrm>
            <a:off x="695326" y="1700213"/>
            <a:ext cx="5197808" cy="4608515"/>
          </a:xfrm>
          <a:prstGeom prst="rect">
            <a:avLst/>
          </a:prstGeom>
        </p:spPr>
        <p:txBody>
          <a:bodyPr/>
          <a:lstStyle>
            <a:lvl1pPr>
              <a:lnSpc>
                <a:spcPct val="100000"/>
              </a:lnSpc>
              <a:defRPr lang="en-US" dirty="0"/>
            </a:lvl1pPr>
            <a:lvl2pPr>
              <a:defRPr lang="en-US" dirty="0"/>
            </a:lvl2pPr>
            <a:lvl3pPr>
              <a:defRPr lang="en-US" dirty="0"/>
            </a:lvl3pPr>
            <a:lvl4pPr>
              <a:defRPr lang="en-US" dirty="0"/>
            </a:lvl4pPr>
            <a:lvl5pPr>
              <a:spcAft>
                <a:spcPts val="600"/>
              </a:spcAft>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4">
            <a:extLst>
              <a:ext uri="{FF2B5EF4-FFF2-40B4-BE49-F238E27FC236}">
                <a16:creationId xmlns:a16="http://schemas.microsoft.com/office/drawing/2014/main" id="{DF44E802-988F-4822-AAD4-8AB16076B2C0}"/>
              </a:ext>
            </a:extLst>
          </p:cNvPr>
          <p:cNvSpPr>
            <a:spLocks noGrp="1"/>
          </p:cNvSpPr>
          <p:nvPr>
            <p:ph type="dt" sz="half" idx="16"/>
          </p:nvPr>
        </p:nvSpPr>
        <p:spPr>
          <a:xfrm>
            <a:off x="695325" y="151136"/>
            <a:ext cx="2376000" cy="241200"/>
          </a:xfrm>
          <a:prstGeom prst="rect">
            <a:avLst/>
          </a:prstGeom>
        </p:spPr>
        <p:txBody>
          <a:bodyPr/>
          <a:lstStyle/>
          <a:p>
            <a:pPr algn="l"/>
            <a:endParaRPr lang="en-AU" dirty="0"/>
          </a:p>
        </p:txBody>
      </p:sp>
      <p:sp>
        <p:nvSpPr>
          <p:cNvPr id="11" name="Text Placeholder 5">
            <a:extLst>
              <a:ext uri="{FF2B5EF4-FFF2-40B4-BE49-F238E27FC236}">
                <a16:creationId xmlns:a16="http://schemas.microsoft.com/office/drawing/2014/main" id="{F5F6752E-685A-46CF-8D29-A5D4E0013D21}"/>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9" name="Rectangle 8">
            <a:extLst>
              <a:ext uri="{FF2B5EF4-FFF2-40B4-BE49-F238E27FC236}">
                <a16:creationId xmlns:a16="http://schemas.microsoft.com/office/drawing/2014/main" id="{6DD1DFD8-8A09-48BC-87A4-4F57F6D6FE1B}"/>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3" name="Picture 12">
            <a:extLst>
              <a:ext uri="{FF2B5EF4-FFF2-40B4-BE49-F238E27FC236}">
                <a16:creationId xmlns:a16="http://schemas.microsoft.com/office/drawing/2014/main" id="{976C9786-9794-4BE5-BBFE-4B339825F287}"/>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2" name="Title 1">
            <a:extLst>
              <a:ext uri="{FF2B5EF4-FFF2-40B4-BE49-F238E27FC236}">
                <a16:creationId xmlns:a16="http://schemas.microsoft.com/office/drawing/2014/main" id="{A9EE0658-31AB-4AA9-B241-6C41D88C9769}"/>
              </a:ext>
            </a:extLst>
          </p:cNvPr>
          <p:cNvSpPr>
            <a:spLocks noGrp="1"/>
          </p:cNvSpPr>
          <p:nvPr>
            <p:ph type="title" hasCustomPrompt="1"/>
          </p:nvPr>
        </p:nvSpPr>
        <p:spPr/>
        <p:txBody>
          <a:bodyPr/>
          <a:lstStyle/>
          <a:p>
            <a:r>
              <a:rPr lang="en-US" dirty="0"/>
              <a:t>to edit Master title style</a:t>
            </a:r>
            <a:endParaRPr lang="en-AU" dirty="0"/>
          </a:p>
        </p:txBody>
      </p:sp>
    </p:spTree>
    <p:extLst>
      <p:ext uri="{BB962C8B-B14F-4D97-AF65-F5344CB8AC3E}">
        <p14:creationId xmlns:p14="http://schemas.microsoft.com/office/powerpoint/2010/main" val="290246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with Purple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p:nvPr>
        </p:nvSpPr>
        <p:spPr>
          <a:xfrm>
            <a:off x="6096002" y="1700212"/>
            <a:ext cx="5400673" cy="4608513"/>
          </a:xfrm>
          <a:prstGeom prst="rect">
            <a:avLst/>
          </a:prstGeom>
          <a:solidFill>
            <a:srgbClr val="962A8B"/>
          </a:solidFill>
        </p:spPr>
        <p:txBody>
          <a:bodyPr anchor="ctr">
            <a:normAutofit/>
          </a:bodyPr>
          <a:lstStyle>
            <a:lvl1pPr algn="ctr">
              <a:defRPr sz="1800">
                <a:solidFill>
                  <a:schemeClr val="bg1"/>
                </a:solidFill>
              </a:defRPr>
            </a:lvl1pPr>
          </a:lstStyle>
          <a:p>
            <a:pPr lvl="0"/>
            <a:r>
              <a:rPr lang="en-US"/>
              <a:t>Edit Master text styles</a:t>
            </a:r>
          </a:p>
        </p:txBody>
      </p:sp>
      <p:sp>
        <p:nvSpPr>
          <p:cNvPr id="8" name="Text Placeholder 5">
            <a:extLst>
              <a:ext uri="{FF2B5EF4-FFF2-40B4-BE49-F238E27FC236}">
                <a16:creationId xmlns:a16="http://schemas.microsoft.com/office/drawing/2014/main" id="{1500BB1C-3C6B-46AF-8AA4-A4BA72712C80}"/>
              </a:ext>
            </a:extLst>
          </p:cNvPr>
          <p:cNvSpPr>
            <a:spLocks noGrp="1"/>
          </p:cNvSpPr>
          <p:nvPr>
            <p:ph type="body" sz="quarter" idx="15"/>
          </p:nvPr>
        </p:nvSpPr>
        <p:spPr>
          <a:xfrm>
            <a:off x="694800" y="1700212"/>
            <a:ext cx="5209113" cy="4608516"/>
          </a:xfrm>
          <a:prstGeom prst="rect">
            <a:avLst/>
          </a:prstGeom>
        </p:spPr>
        <p:txBody>
          <a:bodyPr/>
          <a:lstStyle>
            <a:lvl1pPr>
              <a:lnSpc>
                <a:spcPct val="100000"/>
              </a:lnSpc>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Title 5">
            <a:extLst>
              <a:ext uri="{FF2B5EF4-FFF2-40B4-BE49-F238E27FC236}">
                <a16:creationId xmlns:a16="http://schemas.microsoft.com/office/drawing/2014/main" id="{8574EA24-97F9-47A1-937E-B8E4F532769A}"/>
              </a:ext>
            </a:extLst>
          </p:cNvPr>
          <p:cNvSpPr>
            <a:spLocks noGrp="1"/>
          </p:cNvSpPr>
          <p:nvPr>
            <p:ph type="title"/>
          </p:nvPr>
        </p:nvSpPr>
        <p:spPr/>
        <p:txBody>
          <a:bodyPr/>
          <a:lstStyle/>
          <a:p>
            <a:r>
              <a:rPr lang="en-US"/>
              <a:t>Click to edit Master title style</a:t>
            </a:r>
            <a:endParaRPr lang="en-AU" dirty="0"/>
          </a:p>
        </p:txBody>
      </p:sp>
      <p:sp>
        <p:nvSpPr>
          <p:cNvPr id="9" name="Date Placeholder 8">
            <a:extLst>
              <a:ext uri="{FF2B5EF4-FFF2-40B4-BE49-F238E27FC236}">
                <a16:creationId xmlns:a16="http://schemas.microsoft.com/office/drawing/2014/main" id="{7E45B7E6-67E2-4417-B8C5-36EEB1A4FA61}"/>
              </a:ext>
            </a:extLst>
          </p:cNvPr>
          <p:cNvSpPr>
            <a:spLocks noGrp="1"/>
          </p:cNvSpPr>
          <p:nvPr>
            <p:ph type="dt" sz="half" idx="16"/>
          </p:nvPr>
        </p:nvSpPr>
        <p:spPr>
          <a:xfrm>
            <a:off x="695325" y="151136"/>
            <a:ext cx="2376000" cy="241200"/>
          </a:xfrm>
          <a:prstGeom prst="rect">
            <a:avLst/>
          </a:prstGeom>
        </p:spPr>
        <p:txBody>
          <a:bodyPr/>
          <a:lstStyle/>
          <a:p>
            <a:pPr algn="l"/>
            <a:endParaRPr lang="en-AU" dirty="0"/>
          </a:p>
        </p:txBody>
      </p:sp>
      <p:sp>
        <p:nvSpPr>
          <p:cNvPr id="10" name="Footer Placeholder 9">
            <a:extLst>
              <a:ext uri="{FF2B5EF4-FFF2-40B4-BE49-F238E27FC236}">
                <a16:creationId xmlns:a16="http://schemas.microsoft.com/office/drawing/2014/main" id="{356B92F1-D406-4B16-A1AC-4B90521D92A1}"/>
              </a:ext>
            </a:extLst>
          </p:cNvPr>
          <p:cNvSpPr>
            <a:spLocks noGrp="1"/>
          </p:cNvSpPr>
          <p:nvPr>
            <p:ph type="ftr" sz="quarter" idx="17"/>
          </p:nvPr>
        </p:nvSpPr>
        <p:spPr/>
        <p:txBody>
          <a:bodyPr/>
          <a:lstStyle/>
          <a:p>
            <a:endParaRPr lang="en-AU" dirty="0"/>
          </a:p>
        </p:txBody>
      </p:sp>
      <p:sp>
        <p:nvSpPr>
          <p:cNvPr id="11" name="Slide Number Placeholder 10">
            <a:extLst>
              <a:ext uri="{FF2B5EF4-FFF2-40B4-BE49-F238E27FC236}">
                <a16:creationId xmlns:a16="http://schemas.microsoft.com/office/drawing/2014/main" id="{4EF75C0A-DA87-49E7-AF8C-E35E9D6CA405}"/>
              </a:ext>
            </a:extLst>
          </p:cNvPr>
          <p:cNvSpPr>
            <a:spLocks noGrp="1"/>
          </p:cNvSpPr>
          <p:nvPr>
            <p:ph type="sldNum" sz="quarter" idx="18"/>
          </p:nvPr>
        </p:nvSpPr>
        <p:spPr/>
        <p:txBody>
          <a:bodyPr/>
          <a:lstStyle/>
          <a:p>
            <a:fld id="{E917DE0E-AFB1-41FD-BC35-27DB61CA125F}" type="slidenum">
              <a:rPr lang="en-AU" smtClean="0"/>
              <a:pPr/>
              <a:t>‹#›</a:t>
            </a:fld>
            <a:endParaRPr lang="en-AU" dirty="0"/>
          </a:p>
        </p:txBody>
      </p:sp>
      <p:sp>
        <p:nvSpPr>
          <p:cNvPr id="13" name="Text Placeholder 5">
            <a:extLst>
              <a:ext uri="{FF2B5EF4-FFF2-40B4-BE49-F238E27FC236}">
                <a16:creationId xmlns:a16="http://schemas.microsoft.com/office/drawing/2014/main" id="{B11690AC-7C51-47ED-9DD6-4A98D2E79BBF}"/>
              </a:ext>
            </a:extLst>
          </p:cNvPr>
          <p:cNvSpPr>
            <a:spLocks noGrp="1"/>
          </p:cNvSpPr>
          <p:nvPr>
            <p:ph type="body" sz="quarter" idx="19"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2" name="Rectangle 11">
            <a:extLst>
              <a:ext uri="{FF2B5EF4-FFF2-40B4-BE49-F238E27FC236}">
                <a16:creationId xmlns:a16="http://schemas.microsoft.com/office/drawing/2014/main" id="{F2CACF9F-55D3-4152-BDFF-84674C07B2BE}"/>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5" name="Picture 14">
            <a:extLst>
              <a:ext uri="{FF2B5EF4-FFF2-40B4-BE49-F238E27FC236}">
                <a16:creationId xmlns:a16="http://schemas.microsoft.com/office/drawing/2014/main" id="{3574170D-AC78-463A-B8E0-8E87954EAB8D}"/>
              </a:ext>
            </a:extLst>
          </p:cNvPr>
          <p:cNvPicPr>
            <a:picLocks noChangeAspect="1"/>
          </p:cNvPicPr>
          <p:nvPr userDrawn="1"/>
        </p:nvPicPr>
        <p:blipFill>
          <a:blip r:embed="rId2"/>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3989921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with Neutral 1 Bloc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lvl1pPr>
          </a:lstStyle>
          <a:p>
            <a:endParaRPr lang="en-AU" dirty="0"/>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p:nvPr>
        </p:nvSpPr>
        <p:spPr>
          <a:xfrm>
            <a:off x="6096003" y="1700213"/>
            <a:ext cx="5400672" cy="4608515"/>
          </a:xfrm>
          <a:prstGeom prst="rect">
            <a:avLst/>
          </a:prstGeom>
          <a:solidFill>
            <a:srgbClr val="D7D1CC"/>
          </a:solidFill>
        </p:spPr>
        <p:txBody>
          <a:bodyPr anchor="ctr">
            <a:normAutofit/>
          </a:bodyPr>
          <a:lstStyle>
            <a:lvl1pPr algn="ctr">
              <a:defRPr sz="1800">
                <a:solidFill>
                  <a:schemeClr val="tx1"/>
                </a:solidFill>
              </a:defRPr>
            </a:lvl1pPr>
          </a:lstStyle>
          <a:p>
            <a:pPr lvl="0"/>
            <a:r>
              <a:rPr lang="en-US"/>
              <a:t>Edit Master text styles</a:t>
            </a:r>
          </a:p>
        </p:txBody>
      </p:sp>
      <p:sp>
        <p:nvSpPr>
          <p:cNvPr id="10" name="Text Placeholder 5">
            <a:extLst>
              <a:ext uri="{FF2B5EF4-FFF2-40B4-BE49-F238E27FC236}">
                <a16:creationId xmlns:a16="http://schemas.microsoft.com/office/drawing/2014/main" id="{643BCE34-49B7-4BA0-8263-6432C37E47F9}"/>
              </a:ext>
            </a:extLst>
          </p:cNvPr>
          <p:cNvSpPr>
            <a:spLocks noGrp="1"/>
          </p:cNvSpPr>
          <p:nvPr>
            <p:ph type="body" sz="quarter" idx="15"/>
          </p:nvPr>
        </p:nvSpPr>
        <p:spPr>
          <a:xfrm>
            <a:off x="694800" y="1700213"/>
            <a:ext cx="5209113" cy="4608515"/>
          </a:xfrm>
          <a:prstGeom prst="rect">
            <a:avLst/>
          </a:prstGeom>
        </p:spPr>
        <p:txBody>
          <a:bodyPr/>
          <a:lstStyle>
            <a:lvl1pPr>
              <a:lnSpc>
                <a:spcPct val="100000"/>
              </a:lnSpc>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Date Placeholder 1">
            <a:extLst>
              <a:ext uri="{FF2B5EF4-FFF2-40B4-BE49-F238E27FC236}">
                <a16:creationId xmlns:a16="http://schemas.microsoft.com/office/drawing/2014/main" id="{DA8FA6D2-EF83-4585-B84E-EC3FACE3286F}"/>
              </a:ext>
            </a:extLst>
          </p:cNvPr>
          <p:cNvSpPr>
            <a:spLocks noGrp="1"/>
          </p:cNvSpPr>
          <p:nvPr>
            <p:ph type="dt" sz="half" idx="16"/>
          </p:nvPr>
        </p:nvSpPr>
        <p:spPr>
          <a:xfrm>
            <a:off x="695325" y="151136"/>
            <a:ext cx="2376000" cy="241200"/>
          </a:xfrm>
          <a:prstGeom prst="rect">
            <a:avLst/>
          </a:prstGeom>
        </p:spPr>
        <p:txBody>
          <a:bodyPr/>
          <a:lstStyle/>
          <a:p>
            <a:pPr algn="l"/>
            <a:endParaRPr lang="en-AU" dirty="0"/>
          </a:p>
        </p:txBody>
      </p:sp>
      <p:sp>
        <p:nvSpPr>
          <p:cNvPr id="5" name="Title 4">
            <a:extLst>
              <a:ext uri="{FF2B5EF4-FFF2-40B4-BE49-F238E27FC236}">
                <a16:creationId xmlns:a16="http://schemas.microsoft.com/office/drawing/2014/main" id="{5045A20B-3961-4824-8B5F-429563405594}"/>
              </a:ext>
            </a:extLst>
          </p:cNvPr>
          <p:cNvSpPr>
            <a:spLocks noGrp="1"/>
          </p:cNvSpPr>
          <p:nvPr>
            <p:ph type="title"/>
          </p:nvPr>
        </p:nvSpPr>
        <p:spPr/>
        <p:txBody>
          <a:bodyPr/>
          <a:lstStyle/>
          <a:p>
            <a:r>
              <a:rPr lang="en-US"/>
              <a:t>Click to edit Master title style</a:t>
            </a:r>
            <a:endParaRPr lang="en-AU" dirty="0"/>
          </a:p>
        </p:txBody>
      </p:sp>
      <p:sp>
        <p:nvSpPr>
          <p:cNvPr id="9" name="Text Placeholder 5">
            <a:extLst>
              <a:ext uri="{FF2B5EF4-FFF2-40B4-BE49-F238E27FC236}">
                <a16:creationId xmlns:a16="http://schemas.microsoft.com/office/drawing/2014/main" id="{DB36345A-6B2C-4967-909A-6BAA4D16DEDF}"/>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1" name="Rectangle 10">
            <a:extLst>
              <a:ext uri="{FF2B5EF4-FFF2-40B4-BE49-F238E27FC236}">
                <a16:creationId xmlns:a16="http://schemas.microsoft.com/office/drawing/2014/main" id="{2DA7A291-5EAC-486D-928E-F46ED8B55AD0}"/>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3" name="Picture 12">
            <a:extLst>
              <a:ext uri="{FF2B5EF4-FFF2-40B4-BE49-F238E27FC236}">
                <a16:creationId xmlns:a16="http://schemas.microsoft.com/office/drawing/2014/main" id="{CD6EAF7D-7C9B-4789-AC1C-A7AF349D1D21}"/>
              </a:ext>
            </a:extLst>
          </p:cNvPr>
          <p:cNvPicPr>
            <a:picLocks noChangeAspect="1"/>
          </p:cNvPicPr>
          <p:nvPr userDrawn="1"/>
        </p:nvPicPr>
        <p:blipFill>
          <a:blip r:embed="rId2"/>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295759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3">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5325" y="1143405"/>
            <a:ext cx="10728647" cy="1296144"/>
          </a:xfrm>
        </p:spPr>
        <p:txBody>
          <a:bodyPr anchor="b">
            <a:noAutofit/>
          </a:bodyPr>
          <a:lstStyle>
            <a:lvl1pPr>
              <a:lnSpc>
                <a:spcPts val="5040"/>
              </a:lnSpc>
              <a:defRPr sz="4200">
                <a:solidFill>
                  <a:schemeClr val="bg1"/>
                </a:solidFill>
              </a:defRPr>
            </a:lvl1pPr>
          </a:lstStyle>
          <a:p>
            <a:r>
              <a:rPr lang="en-US" dirty="0"/>
              <a:t>[Title]</a:t>
            </a:r>
            <a:endParaRPr lang="en-AU" dirty="0"/>
          </a:p>
        </p:txBody>
      </p:sp>
      <p:sp>
        <p:nvSpPr>
          <p:cNvPr id="7" name="Text Placeholder 6"/>
          <p:cNvSpPr>
            <a:spLocks noGrp="1"/>
          </p:cNvSpPr>
          <p:nvPr>
            <p:ph type="body" sz="quarter" idx="10" hasCustomPrompt="1"/>
          </p:nvPr>
        </p:nvSpPr>
        <p:spPr>
          <a:xfrm>
            <a:off x="695306" y="2553954"/>
            <a:ext cx="10737592" cy="2675249"/>
          </a:xfrm>
          <a:prstGeom prst="rect">
            <a:avLst/>
          </a:prstGeom>
          <a:noFill/>
        </p:spPr>
        <p:txBody>
          <a:bodyPr>
            <a:normAutofit/>
          </a:bodyPr>
          <a:lstStyle>
            <a:lvl1pPr marL="0" indent="0">
              <a:lnSpc>
                <a:spcPts val="3240"/>
              </a:lnSpc>
              <a:buNone/>
              <a:defRPr sz="2700">
                <a:solidFill>
                  <a:schemeClr val="bg1"/>
                </a:solidFill>
              </a:defRPr>
            </a:lvl1pPr>
          </a:lstStyle>
          <a:p>
            <a:pPr lvl="0"/>
            <a:r>
              <a:rPr lang="en-US" dirty="0"/>
              <a:t>[Subtitle]</a:t>
            </a:r>
          </a:p>
        </p:txBody>
      </p:sp>
      <p:sp>
        <p:nvSpPr>
          <p:cNvPr id="3" name="Rectangle 2">
            <a:extLst>
              <a:ext uri="{FF2B5EF4-FFF2-40B4-BE49-F238E27FC236}">
                <a16:creationId xmlns:a16="http://schemas.microsoft.com/office/drawing/2014/main" id="{19933EA7-FE92-4C6D-8733-61E671888999}"/>
              </a:ext>
            </a:extLst>
          </p:cNvPr>
          <p:cNvSpPr/>
          <p:nvPr userDrawn="1"/>
        </p:nvSpPr>
        <p:spPr>
          <a:xfrm>
            <a:off x="2" y="0"/>
            <a:ext cx="12191999" cy="9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16" name="Picture 15">
            <a:extLst>
              <a:ext uri="{FF2B5EF4-FFF2-40B4-BE49-F238E27FC236}">
                <a16:creationId xmlns:a16="http://schemas.microsoft.com/office/drawing/2014/main" id="{D93FA41E-EFD5-45E8-BE8D-8CAB28F4BDD2}"/>
              </a:ext>
            </a:extLst>
          </p:cNvPr>
          <p:cNvPicPr>
            <a:picLocks noChangeAspect="1"/>
          </p:cNvPicPr>
          <p:nvPr userDrawn="1"/>
        </p:nvPicPr>
        <p:blipFill>
          <a:blip r:embed="rId3"/>
          <a:stretch>
            <a:fillRect/>
          </a:stretch>
        </p:blipFill>
        <p:spPr>
          <a:xfrm>
            <a:off x="704849" y="234886"/>
            <a:ext cx="2988000" cy="452585"/>
          </a:xfrm>
          <a:prstGeom prst="rect">
            <a:avLst/>
          </a:prstGeom>
        </p:spPr>
      </p:pic>
      <p:sp>
        <p:nvSpPr>
          <p:cNvPr id="5" name="TextBox 4">
            <a:extLst>
              <a:ext uri="{FF2B5EF4-FFF2-40B4-BE49-F238E27FC236}">
                <a16:creationId xmlns:a16="http://schemas.microsoft.com/office/drawing/2014/main" id="{FDDADB43-ED09-48C5-A41D-5E4BDF72C85E}"/>
              </a:ext>
            </a:extLst>
          </p:cNvPr>
          <p:cNvSpPr txBox="1"/>
          <p:nvPr userDrawn="1"/>
        </p:nvSpPr>
        <p:spPr>
          <a:xfrm>
            <a:off x="1" y="-1586050"/>
            <a:ext cx="7632171" cy="1384995"/>
          </a:xfrm>
          <a:prstGeom prst="rect">
            <a:avLst/>
          </a:prstGeom>
          <a:solidFill>
            <a:schemeClr val="accent1"/>
          </a:solidFill>
        </p:spPr>
        <p:txBody>
          <a:bodyPr wrap="square" rtlCol="0">
            <a:spAutoFit/>
          </a:bodyPr>
          <a:lstStyle/>
          <a:p>
            <a:r>
              <a:rPr lang="en-AU" sz="1400" dirty="0">
                <a:solidFill>
                  <a:schemeClr val="bg1"/>
                </a:solidFill>
              </a:rPr>
              <a:t>For this slide design, you can choose your own image </a:t>
            </a:r>
            <a:br>
              <a:rPr lang="en-AU" sz="1400" dirty="0">
                <a:solidFill>
                  <a:schemeClr val="bg1"/>
                </a:solidFill>
              </a:rPr>
            </a:br>
            <a:r>
              <a:rPr lang="en-AU" sz="1400" dirty="0">
                <a:solidFill>
                  <a:schemeClr val="bg1"/>
                </a:solidFill>
              </a:rPr>
              <a:t>by right-clicking somewhere on the slide, not in a content placeholder.</a:t>
            </a:r>
          </a:p>
          <a:p>
            <a:r>
              <a:rPr lang="en-US" sz="1400" dirty="0">
                <a:solidFill>
                  <a:schemeClr val="bg1"/>
                </a:solidFill>
              </a:rPr>
              <a:t>‘Format Background</a:t>
            </a:r>
          </a:p>
          <a:p>
            <a:r>
              <a:rPr lang="en-US" sz="1400" dirty="0">
                <a:solidFill>
                  <a:schemeClr val="bg1"/>
                </a:solidFill>
              </a:rPr>
              <a:t>Under the ‘Fill’ menu, ‘Picture’ is already selected</a:t>
            </a:r>
          </a:p>
          <a:p>
            <a:r>
              <a:rPr lang="en-US" sz="1400" dirty="0">
                <a:solidFill>
                  <a:schemeClr val="bg1"/>
                </a:solidFill>
              </a:rPr>
              <a:t>Go to the ‘File’ button and select another image</a:t>
            </a:r>
          </a:p>
          <a:p>
            <a:r>
              <a:rPr lang="en-US" sz="1400" dirty="0">
                <a:solidFill>
                  <a:schemeClr val="bg1"/>
                </a:solidFill>
              </a:rPr>
              <a:t>Change text </a:t>
            </a:r>
            <a:r>
              <a:rPr lang="en-US" sz="1400" dirty="0" err="1">
                <a:solidFill>
                  <a:schemeClr val="bg1"/>
                </a:solidFill>
              </a:rPr>
              <a:t>colour</a:t>
            </a:r>
            <a:r>
              <a:rPr lang="en-US" sz="1400" dirty="0">
                <a:solidFill>
                  <a:schemeClr val="bg1"/>
                </a:solidFill>
              </a:rPr>
              <a:t> as necessary to suit the image</a:t>
            </a:r>
            <a:endParaRPr lang="en-AU" sz="1400" dirty="0">
              <a:solidFill>
                <a:schemeClr val="bg1"/>
              </a:solidFill>
            </a:endParaRPr>
          </a:p>
        </p:txBody>
      </p:sp>
      <p:sp>
        <p:nvSpPr>
          <p:cNvPr id="11" name="Right Triangle 3">
            <a:extLst>
              <a:ext uri="{FF2B5EF4-FFF2-40B4-BE49-F238E27FC236}">
                <a16:creationId xmlns:a16="http://schemas.microsoft.com/office/drawing/2014/main" id="{5A5C0481-15B5-4619-B80D-C8C9ABD7F904}"/>
              </a:ext>
            </a:extLst>
          </p:cNvPr>
          <p:cNvSpPr/>
          <p:nvPr userDrawn="1"/>
        </p:nvSpPr>
        <p:spPr>
          <a:xfrm>
            <a:off x="1" y="4076700"/>
            <a:ext cx="2555875"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9" name="Graphic 1">
            <a:extLst>
              <a:ext uri="{FF2B5EF4-FFF2-40B4-BE49-F238E27FC236}">
                <a16:creationId xmlns:a16="http://schemas.microsoft.com/office/drawing/2014/main" id="{84EF10FC-E046-43D3-9897-04BE4FF5A176}"/>
              </a:ext>
            </a:extLst>
          </p:cNvPr>
          <p:cNvSpPr/>
          <p:nvPr userDrawn="1"/>
        </p:nvSpPr>
        <p:spPr>
          <a:xfrm>
            <a:off x="9912424" y="5571759"/>
            <a:ext cx="2279576" cy="1286241"/>
          </a:xfrm>
          <a:custGeom>
            <a:avLst/>
            <a:gdLst>
              <a:gd name="connsiteX0" fmla="*/ 1704499 w 1704975"/>
              <a:gd name="connsiteY0" fmla="*/ 961382 h 962025"/>
              <a:gd name="connsiteX1" fmla="*/ 1172051 w 1704975"/>
              <a:gd name="connsiteY1" fmla="*/ 803267 h 962025"/>
              <a:gd name="connsiteX2" fmla="*/ 589121 w 1704975"/>
              <a:gd name="connsiteY2" fmla="*/ 611815 h 962025"/>
              <a:gd name="connsiteX3" fmla="*/ 7144 w 1704975"/>
              <a:gd name="connsiteY3" fmla="*/ 768977 h 962025"/>
              <a:gd name="connsiteX4" fmla="*/ 764381 w 1704975"/>
              <a:gd name="connsiteY4" fmla="*/ 128897 h 962025"/>
              <a:gd name="connsiteX5" fmla="*/ 1614011 w 1704975"/>
              <a:gd name="connsiteY5" fmla="*/ 72700 h 962025"/>
              <a:gd name="connsiteX6" fmla="*/ 1705451 w 1704975"/>
              <a:gd name="connsiteY6" fmla="*/ 104132 h 962025"/>
              <a:gd name="connsiteX7" fmla="*/ 1704499 w 1704975"/>
              <a:gd name="connsiteY7" fmla="*/ 961382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975" h="962025">
                <a:moveTo>
                  <a:pt x="1704499" y="961382"/>
                </a:moveTo>
                <a:cubicBezTo>
                  <a:pt x="1523524" y="935665"/>
                  <a:pt x="1348264" y="859465"/>
                  <a:pt x="1172051" y="803267"/>
                </a:cubicBezTo>
                <a:cubicBezTo>
                  <a:pt x="976789" y="741355"/>
                  <a:pt x="788194" y="654677"/>
                  <a:pt x="589121" y="611815"/>
                </a:cubicBezTo>
                <a:cubicBezTo>
                  <a:pt x="301466" y="550855"/>
                  <a:pt x="224314" y="585145"/>
                  <a:pt x="7144" y="768977"/>
                </a:cubicBezTo>
                <a:cubicBezTo>
                  <a:pt x="50006" y="717542"/>
                  <a:pt x="525304" y="253675"/>
                  <a:pt x="764381" y="128897"/>
                </a:cubicBezTo>
                <a:cubicBezTo>
                  <a:pt x="1040606" y="-14930"/>
                  <a:pt x="1321594" y="-28265"/>
                  <a:pt x="1614011" y="72700"/>
                </a:cubicBezTo>
                <a:cubicBezTo>
                  <a:pt x="1644491" y="83177"/>
                  <a:pt x="1674971" y="93655"/>
                  <a:pt x="1705451" y="104132"/>
                </a:cubicBezTo>
                <a:lnTo>
                  <a:pt x="1704499" y="961382"/>
                </a:lnTo>
                <a:close/>
              </a:path>
            </a:pathLst>
          </a:custGeom>
          <a:solidFill>
            <a:schemeClr val="bg1"/>
          </a:solidFill>
          <a:ln w="9525" cap="flat">
            <a:noFill/>
            <a:prstDash val="solid"/>
            <a:miter/>
          </a:ln>
        </p:spPr>
        <p:txBody>
          <a:bodyPr rtlCol="0" anchor="ctr"/>
          <a:lstStyle/>
          <a:p>
            <a:endParaRPr lang="en-AU"/>
          </a:p>
        </p:txBody>
      </p:sp>
    </p:spTree>
    <p:extLst>
      <p:ext uri="{BB962C8B-B14F-4D97-AF65-F5344CB8AC3E}">
        <p14:creationId xmlns:p14="http://schemas.microsoft.com/office/powerpoint/2010/main" val="2967883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with Neutral 2 Bloc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lvl1pPr>
          </a:lstStyle>
          <a:p>
            <a:endParaRPr lang="en-AU" dirty="0"/>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p:nvPr>
        </p:nvSpPr>
        <p:spPr>
          <a:xfrm>
            <a:off x="6096002" y="1700213"/>
            <a:ext cx="5400673" cy="4608512"/>
          </a:xfrm>
          <a:prstGeom prst="rect">
            <a:avLst/>
          </a:prstGeom>
          <a:solidFill>
            <a:srgbClr val="999490"/>
          </a:solidFill>
        </p:spPr>
        <p:txBody>
          <a:bodyPr anchor="ctr">
            <a:normAutofit/>
          </a:bodyPr>
          <a:lstStyle>
            <a:lvl1pPr algn="ctr">
              <a:defRPr sz="1800">
                <a:solidFill>
                  <a:schemeClr val="bg1"/>
                </a:solidFill>
              </a:defRPr>
            </a:lvl1pPr>
          </a:lstStyle>
          <a:p>
            <a:pPr lvl="0"/>
            <a:r>
              <a:rPr lang="en-US"/>
              <a:t>Edit Master text styles</a:t>
            </a:r>
          </a:p>
        </p:txBody>
      </p:sp>
      <p:sp>
        <p:nvSpPr>
          <p:cNvPr id="9" name="Text Placeholder 5">
            <a:extLst>
              <a:ext uri="{FF2B5EF4-FFF2-40B4-BE49-F238E27FC236}">
                <a16:creationId xmlns:a16="http://schemas.microsoft.com/office/drawing/2014/main" id="{00D8A284-12F0-43E7-820E-1E72AC40E17F}"/>
              </a:ext>
            </a:extLst>
          </p:cNvPr>
          <p:cNvSpPr>
            <a:spLocks noGrp="1"/>
          </p:cNvSpPr>
          <p:nvPr>
            <p:ph type="body" sz="quarter" idx="15"/>
          </p:nvPr>
        </p:nvSpPr>
        <p:spPr>
          <a:xfrm>
            <a:off x="694800" y="1700212"/>
            <a:ext cx="5209113" cy="4608515"/>
          </a:xfrm>
          <a:prstGeom prst="rect">
            <a:avLst/>
          </a:prstGeom>
        </p:spPr>
        <p:txBody>
          <a:bodyPr/>
          <a:lstStyle>
            <a:lvl1pPr>
              <a:lnSpc>
                <a:spcPct val="100000"/>
              </a:lnSpc>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4">
            <a:extLst>
              <a:ext uri="{FF2B5EF4-FFF2-40B4-BE49-F238E27FC236}">
                <a16:creationId xmlns:a16="http://schemas.microsoft.com/office/drawing/2014/main" id="{74C7241E-C81A-4E97-A038-49339AFE0279}"/>
              </a:ext>
            </a:extLst>
          </p:cNvPr>
          <p:cNvSpPr>
            <a:spLocks noGrp="1"/>
          </p:cNvSpPr>
          <p:nvPr>
            <p:ph type="dt" sz="half" idx="16"/>
          </p:nvPr>
        </p:nvSpPr>
        <p:spPr>
          <a:xfrm>
            <a:off x="695325" y="151136"/>
            <a:ext cx="2376000" cy="241200"/>
          </a:xfrm>
          <a:prstGeom prst="rect">
            <a:avLst/>
          </a:prstGeom>
        </p:spPr>
        <p:txBody>
          <a:bodyPr/>
          <a:lstStyle/>
          <a:p>
            <a:pPr algn="l"/>
            <a:endParaRPr lang="en-AU" dirty="0"/>
          </a:p>
        </p:txBody>
      </p:sp>
      <p:sp>
        <p:nvSpPr>
          <p:cNvPr id="6" name="Title 5">
            <a:extLst>
              <a:ext uri="{FF2B5EF4-FFF2-40B4-BE49-F238E27FC236}">
                <a16:creationId xmlns:a16="http://schemas.microsoft.com/office/drawing/2014/main" id="{F3255835-9B81-4FE6-A19A-BDEACE6D532E}"/>
              </a:ext>
            </a:extLst>
          </p:cNvPr>
          <p:cNvSpPr>
            <a:spLocks noGrp="1"/>
          </p:cNvSpPr>
          <p:nvPr>
            <p:ph type="title"/>
          </p:nvPr>
        </p:nvSpPr>
        <p:spPr/>
        <p:txBody>
          <a:bodyPr/>
          <a:lstStyle/>
          <a:p>
            <a:r>
              <a:rPr lang="en-US"/>
              <a:t>Click to edit Master title style</a:t>
            </a:r>
            <a:endParaRPr lang="en-AU" dirty="0"/>
          </a:p>
        </p:txBody>
      </p:sp>
      <p:sp>
        <p:nvSpPr>
          <p:cNvPr id="11" name="Text Placeholder 5">
            <a:extLst>
              <a:ext uri="{FF2B5EF4-FFF2-40B4-BE49-F238E27FC236}">
                <a16:creationId xmlns:a16="http://schemas.microsoft.com/office/drawing/2014/main" id="{FE5F36F7-9D4E-4EA5-882E-DEDD94B59C30}"/>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0" name="Rectangle 9">
            <a:extLst>
              <a:ext uri="{FF2B5EF4-FFF2-40B4-BE49-F238E27FC236}">
                <a16:creationId xmlns:a16="http://schemas.microsoft.com/office/drawing/2014/main" id="{13000394-8C62-4535-AFCB-49065079CFAF}"/>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3" name="Picture 12">
            <a:extLst>
              <a:ext uri="{FF2B5EF4-FFF2-40B4-BE49-F238E27FC236}">
                <a16:creationId xmlns:a16="http://schemas.microsoft.com/office/drawing/2014/main" id="{A9739123-EB1E-4E5F-B70D-F7DEE2CEE7E1}"/>
              </a:ext>
            </a:extLst>
          </p:cNvPr>
          <p:cNvPicPr>
            <a:picLocks noChangeAspect="1"/>
          </p:cNvPicPr>
          <p:nvPr userDrawn="1"/>
        </p:nvPicPr>
        <p:blipFill>
          <a:blip r:embed="rId2"/>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250285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ullouts">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EA75515C-08B2-490C-B8D9-273E0B4B793E}"/>
              </a:ext>
            </a:extLst>
          </p:cNvPr>
          <p:cNvSpPr>
            <a:spLocks noGrp="1"/>
          </p:cNvSpPr>
          <p:nvPr>
            <p:ph type="body" sz="quarter" idx="21" hasCustomPrompt="1"/>
          </p:nvPr>
        </p:nvSpPr>
        <p:spPr>
          <a:xfrm>
            <a:off x="8112127" y="1700213"/>
            <a:ext cx="3384548" cy="4615710"/>
          </a:xfrm>
          <a:prstGeom prst="rect">
            <a:avLst/>
          </a:prstGeom>
          <a:solidFill>
            <a:schemeClr val="accent1"/>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dirty="0"/>
              <a:t>[Enter text – You can change the colour of this placeholder under the ‘Shape fill’ menu]</a:t>
            </a:r>
          </a:p>
        </p:txBody>
      </p:sp>
      <p:sp>
        <p:nvSpPr>
          <p:cNvPr id="3" name="Footer Placeholder 2">
            <a:extLst>
              <a:ext uri="{FF2B5EF4-FFF2-40B4-BE49-F238E27FC236}">
                <a16:creationId xmlns:a16="http://schemas.microsoft.com/office/drawing/2014/main" id="{24210091-B817-4684-B184-7D4087D1A130}"/>
              </a:ext>
            </a:extLst>
          </p:cNvPr>
          <p:cNvSpPr>
            <a:spLocks noGrp="1"/>
          </p:cNvSpPr>
          <p:nvPr>
            <p:ph type="ftr" sz="quarter" idx="10"/>
          </p:nvPr>
        </p:nvSpPr>
        <p:spPr/>
        <p:txBody>
          <a:bodyPr/>
          <a:lstStyle>
            <a:lvl1pPr>
              <a:defRPr b="0"/>
            </a:lvl1pPr>
          </a:lstStyle>
          <a:p>
            <a:endParaRPr lang="en-AU" dirty="0"/>
          </a:p>
        </p:txBody>
      </p:sp>
      <p:sp>
        <p:nvSpPr>
          <p:cNvPr id="4" name="Slide Number Placeholder 3">
            <a:extLst>
              <a:ext uri="{FF2B5EF4-FFF2-40B4-BE49-F238E27FC236}">
                <a16:creationId xmlns:a16="http://schemas.microsoft.com/office/drawing/2014/main" id="{4886D46C-E3B9-4EED-8ECB-83007B70FCF7}"/>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5" name="Date Placeholder 4">
            <a:extLst>
              <a:ext uri="{FF2B5EF4-FFF2-40B4-BE49-F238E27FC236}">
                <a16:creationId xmlns:a16="http://schemas.microsoft.com/office/drawing/2014/main" id="{2EFFA529-ABC2-48D5-B054-69D988F2D0EC}"/>
              </a:ext>
            </a:extLst>
          </p:cNvPr>
          <p:cNvSpPr>
            <a:spLocks noGrp="1"/>
          </p:cNvSpPr>
          <p:nvPr>
            <p:ph type="dt" sz="half" idx="17"/>
          </p:nvPr>
        </p:nvSpPr>
        <p:spPr>
          <a:xfrm>
            <a:off x="695325" y="151136"/>
            <a:ext cx="2376000" cy="241200"/>
          </a:xfrm>
          <a:prstGeom prst="rect">
            <a:avLst/>
          </a:prstGeom>
        </p:spPr>
        <p:txBody>
          <a:bodyPr/>
          <a:lstStyle/>
          <a:p>
            <a:pPr algn="l"/>
            <a:endParaRPr lang="en-AU" dirty="0"/>
          </a:p>
        </p:txBody>
      </p:sp>
      <p:sp>
        <p:nvSpPr>
          <p:cNvPr id="6" name="Title 5">
            <a:extLst>
              <a:ext uri="{FF2B5EF4-FFF2-40B4-BE49-F238E27FC236}">
                <a16:creationId xmlns:a16="http://schemas.microsoft.com/office/drawing/2014/main" id="{7DA12390-A044-4D48-96A4-00A2D51D906B}"/>
              </a:ext>
            </a:extLst>
          </p:cNvPr>
          <p:cNvSpPr>
            <a:spLocks noGrp="1"/>
          </p:cNvSpPr>
          <p:nvPr>
            <p:ph type="title"/>
          </p:nvPr>
        </p:nvSpPr>
        <p:spPr/>
        <p:txBody>
          <a:bodyPr/>
          <a:lstStyle/>
          <a:p>
            <a:r>
              <a:rPr lang="en-US"/>
              <a:t>Click to edit Master title style</a:t>
            </a:r>
            <a:endParaRPr lang="en-AU" dirty="0"/>
          </a:p>
        </p:txBody>
      </p:sp>
      <p:sp>
        <p:nvSpPr>
          <p:cNvPr id="11" name="Text Placeholder 5">
            <a:extLst>
              <a:ext uri="{FF2B5EF4-FFF2-40B4-BE49-F238E27FC236}">
                <a16:creationId xmlns:a16="http://schemas.microsoft.com/office/drawing/2014/main" id="{60070F8D-A181-4941-8E6E-89B3B6A120EA}"/>
              </a:ext>
            </a:extLst>
          </p:cNvPr>
          <p:cNvSpPr>
            <a:spLocks noGrp="1"/>
          </p:cNvSpPr>
          <p:nvPr>
            <p:ph type="body" sz="quarter" idx="18"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0" name="Text Placeholder 6">
            <a:extLst>
              <a:ext uri="{FF2B5EF4-FFF2-40B4-BE49-F238E27FC236}">
                <a16:creationId xmlns:a16="http://schemas.microsoft.com/office/drawing/2014/main" id="{5A8D97C9-2BD4-40D2-8A9C-5D0FDC041E5C}"/>
              </a:ext>
            </a:extLst>
          </p:cNvPr>
          <p:cNvSpPr>
            <a:spLocks noGrp="1"/>
          </p:cNvSpPr>
          <p:nvPr>
            <p:ph type="body" sz="quarter" idx="19" hasCustomPrompt="1"/>
          </p:nvPr>
        </p:nvSpPr>
        <p:spPr>
          <a:xfrm>
            <a:off x="695328" y="1700213"/>
            <a:ext cx="3384548" cy="4615710"/>
          </a:xfrm>
          <a:prstGeom prst="rect">
            <a:avLst/>
          </a:prstGeom>
          <a:solidFill>
            <a:srgbClr val="962A8B"/>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dirty="0"/>
              <a:t>[Enter text – You can change the colour of this placeholder under the ‘Shape fill’ menu]</a:t>
            </a:r>
          </a:p>
        </p:txBody>
      </p:sp>
      <p:sp>
        <p:nvSpPr>
          <p:cNvPr id="12" name="Text Placeholder 6">
            <a:extLst>
              <a:ext uri="{FF2B5EF4-FFF2-40B4-BE49-F238E27FC236}">
                <a16:creationId xmlns:a16="http://schemas.microsoft.com/office/drawing/2014/main" id="{2409A6CC-1C55-4870-8E22-205BA52568D4}"/>
              </a:ext>
            </a:extLst>
          </p:cNvPr>
          <p:cNvSpPr>
            <a:spLocks noGrp="1"/>
          </p:cNvSpPr>
          <p:nvPr>
            <p:ph type="body" sz="quarter" idx="20" hasCustomPrompt="1"/>
          </p:nvPr>
        </p:nvSpPr>
        <p:spPr>
          <a:xfrm>
            <a:off x="4387255" y="1692905"/>
            <a:ext cx="3384548" cy="4615710"/>
          </a:xfrm>
          <a:prstGeom prst="rect">
            <a:avLst/>
          </a:prstGeom>
          <a:solidFill>
            <a:srgbClr val="999490"/>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dirty="0"/>
              <a:t>[Enter text – You can change the colour of this placeholder under the ‘Shape fill’ menu]</a:t>
            </a:r>
          </a:p>
        </p:txBody>
      </p:sp>
      <p:sp>
        <p:nvSpPr>
          <p:cNvPr id="14" name="Rectangle 13">
            <a:extLst>
              <a:ext uri="{FF2B5EF4-FFF2-40B4-BE49-F238E27FC236}">
                <a16:creationId xmlns:a16="http://schemas.microsoft.com/office/drawing/2014/main" id="{1E1AC039-02E7-49D5-B557-F29BDF128A9E}"/>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6" name="Picture 15">
            <a:extLst>
              <a:ext uri="{FF2B5EF4-FFF2-40B4-BE49-F238E27FC236}">
                <a16:creationId xmlns:a16="http://schemas.microsoft.com/office/drawing/2014/main" id="{7AE48569-D32E-4698-B1DF-F6D3A1B423B0}"/>
              </a:ext>
            </a:extLst>
          </p:cNvPr>
          <p:cNvPicPr>
            <a:picLocks noChangeAspect="1"/>
          </p:cNvPicPr>
          <p:nvPr userDrawn="1"/>
        </p:nvPicPr>
        <p:blipFill>
          <a:blip r:embed="rId2"/>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402823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ulti-layout 1">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C06D0029-C709-49E4-ADBE-DE71FBF91E19}"/>
              </a:ext>
            </a:extLst>
          </p:cNvPr>
          <p:cNvSpPr>
            <a:spLocks noGrp="1"/>
          </p:cNvSpPr>
          <p:nvPr>
            <p:ph sz="quarter" idx="15"/>
          </p:nvPr>
        </p:nvSpPr>
        <p:spPr>
          <a:xfrm>
            <a:off x="694800" y="3593712"/>
            <a:ext cx="5198533" cy="2715015"/>
          </a:xfrm>
          <a:prstGeom prst="rect">
            <a:avLst/>
          </a:prstGeom>
        </p:spPr>
        <p:txBody>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Content Placeholder 13">
            <a:extLst>
              <a:ext uri="{FF2B5EF4-FFF2-40B4-BE49-F238E27FC236}">
                <a16:creationId xmlns:a16="http://schemas.microsoft.com/office/drawing/2014/main" id="{842AA681-0A5C-4843-AFF7-8900ED2A6D68}"/>
              </a:ext>
            </a:extLst>
          </p:cNvPr>
          <p:cNvSpPr>
            <a:spLocks noGrp="1"/>
          </p:cNvSpPr>
          <p:nvPr>
            <p:ph sz="quarter" idx="16" hasCustomPrompt="1"/>
          </p:nvPr>
        </p:nvSpPr>
        <p:spPr>
          <a:xfrm>
            <a:off x="6288618" y="2024810"/>
            <a:ext cx="5198400" cy="2427894"/>
          </a:xfrm>
          <a:prstGeom prst="rect">
            <a:avLst/>
          </a:prstGeom>
        </p:spPr>
        <p:txBody>
          <a:bodyPr/>
          <a:lstStyle>
            <a:lvl1pPr>
              <a:defRPr/>
            </a:lvl1pPr>
          </a:lstStyle>
          <a:p>
            <a:pPr lvl="0"/>
            <a:r>
              <a:rPr lang="en-US" dirty="0"/>
              <a:t> </a:t>
            </a:r>
            <a:endParaRPr lang="en-AU" dirty="0"/>
          </a:p>
        </p:txBody>
      </p:sp>
      <p:sp>
        <p:nvSpPr>
          <p:cNvPr id="16" name="Content Placeholder 11">
            <a:extLst>
              <a:ext uri="{FF2B5EF4-FFF2-40B4-BE49-F238E27FC236}">
                <a16:creationId xmlns:a16="http://schemas.microsoft.com/office/drawing/2014/main" id="{C1A5F930-F83B-4616-AC17-D7231CE87421}"/>
              </a:ext>
            </a:extLst>
          </p:cNvPr>
          <p:cNvSpPr>
            <a:spLocks noGrp="1"/>
          </p:cNvSpPr>
          <p:nvPr>
            <p:ph sz="quarter" idx="17"/>
          </p:nvPr>
        </p:nvSpPr>
        <p:spPr>
          <a:xfrm>
            <a:off x="6288619" y="4602158"/>
            <a:ext cx="5198533" cy="1700191"/>
          </a:xfrm>
          <a:prstGeom prst="rect">
            <a:avLst/>
          </a:prstGeo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0ABFF14A-9BDE-42F0-AA14-E13CCFE3E4FE}"/>
              </a:ext>
            </a:extLst>
          </p:cNvPr>
          <p:cNvSpPr>
            <a:spLocks noGrp="1"/>
          </p:cNvSpPr>
          <p:nvPr>
            <p:ph type="body" sz="quarter" idx="18"/>
          </p:nvPr>
        </p:nvSpPr>
        <p:spPr>
          <a:xfrm>
            <a:off x="694800" y="1700808"/>
            <a:ext cx="5198532" cy="1743450"/>
          </a:xfrm>
          <a:prstGeom prst="rect">
            <a:avLst/>
          </a:prstGeom>
        </p:spPr>
        <p:txBody>
          <a:bodyPr/>
          <a:lstStyle/>
          <a:p>
            <a:pPr lvl="0"/>
            <a:r>
              <a:rPr lang="en-US"/>
              <a:t>Edit Master text styles</a:t>
            </a:r>
          </a:p>
        </p:txBody>
      </p:sp>
      <p:sp>
        <p:nvSpPr>
          <p:cNvPr id="13" name="Content Placeholder 11">
            <a:extLst>
              <a:ext uri="{FF2B5EF4-FFF2-40B4-BE49-F238E27FC236}">
                <a16:creationId xmlns:a16="http://schemas.microsoft.com/office/drawing/2014/main" id="{47FC4A52-417F-4863-97DD-E656EA43AC92}"/>
              </a:ext>
            </a:extLst>
          </p:cNvPr>
          <p:cNvSpPr>
            <a:spLocks noGrp="1"/>
          </p:cNvSpPr>
          <p:nvPr>
            <p:ph sz="quarter" idx="19" hasCustomPrompt="1"/>
          </p:nvPr>
        </p:nvSpPr>
        <p:spPr>
          <a:xfrm>
            <a:off x="6288619" y="1700809"/>
            <a:ext cx="5198533" cy="324000"/>
          </a:xfrm>
          <a:prstGeom prst="rect">
            <a:avLst/>
          </a:prstGeom>
        </p:spPr>
        <p:txBody>
          <a:bodyPr>
            <a:normAutofit/>
          </a:bodyPr>
          <a:lstStyle>
            <a:lvl5pPr>
              <a:defRPr lang="en-AU" sz="2000" b="1" dirty="0"/>
            </a:lvl5pPr>
          </a:lstStyle>
          <a:p>
            <a:pPr lvl="4"/>
            <a:r>
              <a:rPr lang="en-US" dirty="0"/>
              <a:t>Fifth level</a:t>
            </a:r>
            <a:endParaRPr lang="en-AU" dirty="0"/>
          </a:p>
        </p:txBody>
      </p:sp>
      <p:sp>
        <p:nvSpPr>
          <p:cNvPr id="7" name="Title 6">
            <a:extLst>
              <a:ext uri="{FF2B5EF4-FFF2-40B4-BE49-F238E27FC236}">
                <a16:creationId xmlns:a16="http://schemas.microsoft.com/office/drawing/2014/main" id="{5A696586-6988-4D6B-BE2D-2C0EDF447A61}"/>
              </a:ext>
            </a:extLst>
          </p:cNvPr>
          <p:cNvSpPr>
            <a:spLocks noGrp="1"/>
          </p:cNvSpPr>
          <p:nvPr>
            <p:ph type="title"/>
          </p:nvPr>
        </p:nvSpPr>
        <p:spPr/>
        <p:txBody>
          <a:bodyPr/>
          <a:lstStyle/>
          <a:p>
            <a:r>
              <a:rPr lang="en-US"/>
              <a:t>Click to edit Master title style</a:t>
            </a:r>
            <a:endParaRPr lang="en-AU" dirty="0"/>
          </a:p>
        </p:txBody>
      </p:sp>
      <p:sp>
        <p:nvSpPr>
          <p:cNvPr id="2" name="Date Placeholder 1">
            <a:extLst>
              <a:ext uri="{FF2B5EF4-FFF2-40B4-BE49-F238E27FC236}">
                <a16:creationId xmlns:a16="http://schemas.microsoft.com/office/drawing/2014/main" id="{2D4702DF-17BD-46ED-A802-86B361F2E09F}"/>
              </a:ext>
            </a:extLst>
          </p:cNvPr>
          <p:cNvSpPr>
            <a:spLocks noGrp="1"/>
          </p:cNvSpPr>
          <p:nvPr>
            <p:ph type="dt" sz="half" idx="20"/>
          </p:nvPr>
        </p:nvSpPr>
        <p:spPr>
          <a:xfrm>
            <a:off x="695325" y="151136"/>
            <a:ext cx="2376000" cy="241200"/>
          </a:xfrm>
          <a:prstGeom prst="rect">
            <a:avLst/>
          </a:prstGeom>
        </p:spPr>
        <p:txBody>
          <a:bodyPr/>
          <a:lstStyle/>
          <a:p>
            <a:pPr algn="l"/>
            <a:endParaRPr lang="en-AU" dirty="0"/>
          </a:p>
        </p:txBody>
      </p:sp>
      <p:sp>
        <p:nvSpPr>
          <p:cNvPr id="3" name="Footer Placeholder 2">
            <a:extLst>
              <a:ext uri="{FF2B5EF4-FFF2-40B4-BE49-F238E27FC236}">
                <a16:creationId xmlns:a16="http://schemas.microsoft.com/office/drawing/2014/main" id="{A95DBF07-3CD1-4DDE-9A1A-D0E171973E18}"/>
              </a:ext>
            </a:extLst>
          </p:cNvPr>
          <p:cNvSpPr>
            <a:spLocks noGrp="1"/>
          </p:cNvSpPr>
          <p:nvPr>
            <p:ph type="ftr" sz="quarter" idx="21"/>
          </p:nvPr>
        </p:nvSpPr>
        <p:spPr/>
        <p:txBody>
          <a:bodyPr/>
          <a:lstStyle/>
          <a:p>
            <a:endParaRPr lang="en-AU" dirty="0"/>
          </a:p>
        </p:txBody>
      </p:sp>
      <p:sp>
        <p:nvSpPr>
          <p:cNvPr id="4" name="Slide Number Placeholder 3">
            <a:extLst>
              <a:ext uri="{FF2B5EF4-FFF2-40B4-BE49-F238E27FC236}">
                <a16:creationId xmlns:a16="http://schemas.microsoft.com/office/drawing/2014/main" id="{1C4A7C89-2B79-461C-8BD1-C3E341EC7BC0}"/>
              </a:ext>
            </a:extLst>
          </p:cNvPr>
          <p:cNvSpPr>
            <a:spLocks noGrp="1"/>
          </p:cNvSpPr>
          <p:nvPr>
            <p:ph type="sldNum" sz="quarter" idx="22"/>
          </p:nvPr>
        </p:nvSpPr>
        <p:spPr/>
        <p:txBody>
          <a:bodyPr/>
          <a:lstStyle/>
          <a:p>
            <a:fld id="{E917DE0E-AFB1-41FD-BC35-27DB61CA125F}" type="slidenum">
              <a:rPr lang="en-AU" smtClean="0"/>
              <a:pPr/>
              <a:t>‹#›</a:t>
            </a:fld>
            <a:endParaRPr lang="en-AU" dirty="0"/>
          </a:p>
        </p:txBody>
      </p:sp>
      <p:sp>
        <p:nvSpPr>
          <p:cNvPr id="15" name="Text Placeholder 5">
            <a:extLst>
              <a:ext uri="{FF2B5EF4-FFF2-40B4-BE49-F238E27FC236}">
                <a16:creationId xmlns:a16="http://schemas.microsoft.com/office/drawing/2014/main" id="{14229EC4-696A-4791-8EB0-396DF61F7A28}"/>
              </a:ext>
            </a:extLst>
          </p:cNvPr>
          <p:cNvSpPr>
            <a:spLocks noGrp="1"/>
          </p:cNvSpPr>
          <p:nvPr>
            <p:ph type="body" sz="quarter" idx="23"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7" name="Rectangle 16">
            <a:extLst>
              <a:ext uri="{FF2B5EF4-FFF2-40B4-BE49-F238E27FC236}">
                <a16:creationId xmlns:a16="http://schemas.microsoft.com/office/drawing/2014/main" id="{FB3B4A2E-6294-4DC9-8779-3231A7E9B5C2}"/>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9" name="Picture 18">
            <a:extLst>
              <a:ext uri="{FF2B5EF4-FFF2-40B4-BE49-F238E27FC236}">
                <a16:creationId xmlns:a16="http://schemas.microsoft.com/office/drawing/2014/main" id="{4BCAB502-16F2-4A19-97A1-C081D226597B}"/>
              </a:ext>
            </a:extLst>
          </p:cNvPr>
          <p:cNvPicPr>
            <a:picLocks noChangeAspect="1"/>
          </p:cNvPicPr>
          <p:nvPr userDrawn="1"/>
        </p:nvPicPr>
        <p:blipFill>
          <a:blip r:embed="rId2"/>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92118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ulti-layout 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2BE9733-BF94-4100-BC67-F6D1B238A113}"/>
              </a:ext>
            </a:extLst>
          </p:cNvPr>
          <p:cNvSpPr>
            <a:spLocks noGrp="1"/>
          </p:cNvSpPr>
          <p:nvPr>
            <p:ph type="ftr" sz="quarter" idx="10"/>
          </p:nvPr>
        </p:nvSpPr>
        <p:spPr/>
        <p:txBody>
          <a:bodyPr/>
          <a:lstStyle>
            <a:lvl1pPr>
              <a:defRPr b="0"/>
            </a:lvl1pPr>
          </a:lstStyle>
          <a:p>
            <a:endParaRPr lang="en-AU" dirty="0"/>
          </a:p>
        </p:txBody>
      </p:sp>
      <p:sp>
        <p:nvSpPr>
          <p:cNvPr id="4" name="Slide Number Placeholder 3">
            <a:extLst>
              <a:ext uri="{FF2B5EF4-FFF2-40B4-BE49-F238E27FC236}">
                <a16:creationId xmlns:a16="http://schemas.microsoft.com/office/drawing/2014/main" id="{F0CDDBB4-F82B-408D-A3AC-301DFBE50D71}"/>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19" name="Content Placeholder 18">
            <a:extLst>
              <a:ext uri="{FF2B5EF4-FFF2-40B4-BE49-F238E27FC236}">
                <a16:creationId xmlns:a16="http://schemas.microsoft.com/office/drawing/2014/main" id="{1680838C-6DDD-4367-8C7B-8D49AA3A036A}"/>
              </a:ext>
            </a:extLst>
          </p:cNvPr>
          <p:cNvSpPr>
            <a:spLocks noGrp="1"/>
          </p:cNvSpPr>
          <p:nvPr>
            <p:ph sz="quarter" idx="19" hasCustomPrompt="1"/>
          </p:nvPr>
        </p:nvSpPr>
        <p:spPr>
          <a:xfrm>
            <a:off x="6286500" y="2677684"/>
            <a:ext cx="5219998" cy="1615411"/>
          </a:xfrm>
          <a:prstGeom prst="rect">
            <a:avLst/>
          </a:prstGeom>
        </p:spPr>
        <p:txBody>
          <a:bodyPr/>
          <a:lstStyle/>
          <a:p>
            <a:pPr lvl="0"/>
            <a:r>
              <a:rPr lang="en-AU" dirty="0"/>
              <a:t> </a:t>
            </a:r>
          </a:p>
        </p:txBody>
      </p:sp>
      <p:sp>
        <p:nvSpPr>
          <p:cNvPr id="20" name="Content Placeholder 18">
            <a:extLst>
              <a:ext uri="{FF2B5EF4-FFF2-40B4-BE49-F238E27FC236}">
                <a16:creationId xmlns:a16="http://schemas.microsoft.com/office/drawing/2014/main" id="{8C9CC71C-D628-4B8C-8AB1-D318B0D686CF}"/>
              </a:ext>
            </a:extLst>
          </p:cNvPr>
          <p:cNvSpPr>
            <a:spLocks noGrp="1"/>
          </p:cNvSpPr>
          <p:nvPr>
            <p:ph sz="quarter" idx="20" hasCustomPrompt="1"/>
          </p:nvPr>
        </p:nvSpPr>
        <p:spPr>
          <a:xfrm>
            <a:off x="6286500" y="4694142"/>
            <a:ext cx="5219996" cy="1615178"/>
          </a:xfrm>
          <a:prstGeom prst="rect">
            <a:avLst/>
          </a:prstGeom>
        </p:spPr>
        <p:txBody>
          <a:bodyPr/>
          <a:lstStyle>
            <a:lvl1pPr>
              <a:defRPr/>
            </a:lvl1pPr>
          </a:lstStyle>
          <a:p>
            <a:pPr lvl="0"/>
            <a:r>
              <a:rPr lang="en-US" dirty="0"/>
              <a:t> </a:t>
            </a:r>
            <a:endParaRPr lang="en-AU" dirty="0"/>
          </a:p>
        </p:txBody>
      </p:sp>
      <p:sp>
        <p:nvSpPr>
          <p:cNvPr id="12" name="Text Placeholder 5">
            <a:extLst>
              <a:ext uri="{FF2B5EF4-FFF2-40B4-BE49-F238E27FC236}">
                <a16:creationId xmlns:a16="http://schemas.microsoft.com/office/drawing/2014/main" id="{47EF0A71-527C-4177-BD73-0A32F4F3B7C2}"/>
              </a:ext>
            </a:extLst>
          </p:cNvPr>
          <p:cNvSpPr>
            <a:spLocks noGrp="1"/>
          </p:cNvSpPr>
          <p:nvPr>
            <p:ph type="body" sz="quarter" idx="25"/>
          </p:nvPr>
        </p:nvSpPr>
        <p:spPr>
          <a:xfrm>
            <a:off x="6286500" y="2279659"/>
            <a:ext cx="5222136" cy="324000"/>
          </a:xfrm>
          <a:prstGeom prst="rect">
            <a:avLst/>
          </a:prstGeom>
        </p:spPr>
        <p:txBody>
          <a:bodyPr/>
          <a:lstStyle>
            <a:lvl1pPr>
              <a:lnSpc>
                <a:spcPct val="100000"/>
              </a:lnSpc>
              <a:defRPr sz="1200" b="1">
                <a:solidFill>
                  <a:schemeClr val="accent1"/>
                </a:solidFill>
              </a:defRPr>
            </a:lvl1pPr>
            <a:lvl6pPr>
              <a:defRPr b="0"/>
            </a:lvl6pPr>
          </a:lstStyle>
          <a:p>
            <a:pPr lvl="0"/>
            <a:r>
              <a:rPr lang="en-US"/>
              <a:t>Edit Master text styles</a:t>
            </a:r>
          </a:p>
        </p:txBody>
      </p:sp>
      <p:sp>
        <p:nvSpPr>
          <p:cNvPr id="14" name="Text Placeholder 5">
            <a:extLst>
              <a:ext uri="{FF2B5EF4-FFF2-40B4-BE49-F238E27FC236}">
                <a16:creationId xmlns:a16="http://schemas.microsoft.com/office/drawing/2014/main" id="{FFFB469D-AB37-445A-8C5C-9EDAC47CC608}"/>
              </a:ext>
            </a:extLst>
          </p:cNvPr>
          <p:cNvSpPr>
            <a:spLocks noGrp="1"/>
          </p:cNvSpPr>
          <p:nvPr>
            <p:ph type="body" sz="quarter" idx="26"/>
          </p:nvPr>
        </p:nvSpPr>
        <p:spPr>
          <a:xfrm>
            <a:off x="6286500" y="4401144"/>
            <a:ext cx="5222136" cy="324000"/>
          </a:xfrm>
          <a:prstGeom prst="rect">
            <a:avLst/>
          </a:prstGeom>
        </p:spPr>
        <p:txBody>
          <a:bodyPr/>
          <a:lstStyle>
            <a:lvl1pPr>
              <a:lnSpc>
                <a:spcPct val="100000"/>
              </a:lnSpc>
              <a:defRPr sz="1200" b="1">
                <a:solidFill>
                  <a:schemeClr val="accent1"/>
                </a:solidFill>
              </a:defRPr>
            </a:lvl1pPr>
            <a:lvl6pPr>
              <a:defRPr b="0"/>
            </a:lvl6pPr>
          </a:lstStyle>
          <a:p>
            <a:pPr lvl="0"/>
            <a:r>
              <a:rPr lang="en-US"/>
              <a:t>Edit Master text styles</a:t>
            </a:r>
          </a:p>
        </p:txBody>
      </p:sp>
      <p:sp>
        <p:nvSpPr>
          <p:cNvPr id="9" name="Text Placeholder 8">
            <a:extLst>
              <a:ext uri="{FF2B5EF4-FFF2-40B4-BE49-F238E27FC236}">
                <a16:creationId xmlns:a16="http://schemas.microsoft.com/office/drawing/2014/main" id="{892F6810-4203-426A-BA3F-12E853FD972A}"/>
              </a:ext>
            </a:extLst>
          </p:cNvPr>
          <p:cNvSpPr>
            <a:spLocks noGrp="1"/>
          </p:cNvSpPr>
          <p:nvPr>
            <p:ph type="body" sz="quarter" idx="28"/>
          </p:nvPr>
        </p:nvSpPr>
        <p:spPr>
          <a:xfrm>
            <a:off x="694800" y="2279196"/>
            <a:ext cx="5183717" cy="2013899"/>
          </a:xfr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1" name="Text Placeholder 8">
            <a:extLst>
              <a:ext uri="{FF2B5EF4-FFF2-40B4-BE49-F238E27FC236}">
                <a16:creationId xmlns:a16="http://schemas.microsoft.com/office/drawing/2014/main" id="{5608E6E7-0CC5-4C1B-8095-7EA4A3FE80AB}"/>
              </a:ext>
            </a:extLst>
          </p:cNvPr>
          <p:cNvSpPr>
            <a:spLocks noGrp="1"/>
          </p:cNvSpPr>
          <p:nvPr>
            <p:ph type="body" sz="quarter" idx="29"/>
          </p:nvPr>
        </p:nvSpPr>
        <p:spPr>
          <a:xfrm>
            <a:off x="694800" y="4401144"/>
            <a:ext cx="5183717" cy="1908176"/>
          </a:xfr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p:txBody>
      </p:sp>
      <p:sp>
        <p:nvSpPr>
          <p:cNvPr id="5" name="Date Placeholder 4">
            <a:extLst>
              <a:ext uri="{FF2B5EF4-FFF2-40B4-BE49-F238E27FC236}">
                <a16:creationId xmlns:a16="http://schemas.microsoft.com/office/drawing/2014/main" id="{E99A2EF0-E71D-47A8-8995-F59268EA0BBD}"/>
              </a:ext>
            </a:extLst>
          </p:cNvPr>
          <p:cNvSpPr>
            <a:spLocks noGrp="1"/>
          </p:cNvSpPr>
          <p:nvPr>
            <p:ph type="dt" sz="half" idx="30"/>
          </p:nvPr>
        </p:nvSpPr>
        <p:spPr>
          <a:xfrm>
            <a:off x="695325" y="151136"/>
            <a:ext cx="2376000" cy="241200"/>
          </a:xfrm>
          <a:prstGeom prst="rect">
            <a:avLst/>
          </a:prstGeom>
        </p:spPr>
        <p:txBody>
          <a:bodyPr/>
          <a:lstStyle/>
          <a:p>
            <a:pPr algn="l"/>
            <a:endParaRPr lang="en-AU" dirty="0"/>
          </a:p>
        </p:txBody>
      </p:sp>
      <p:sp>
        <p:nvSpPr>
          <p:cNvPr id="7" name="Title 6">
            <a:extLst>
              <a:ext uri="{FF2B5EF4-FFF2-40B4-BE49-F238E27FC236}">
                <a16:creationId xmlns:a16="http://schemas.microsoft.com/office/drawing/2014/main" id="{6AE219F9-19D4-45A2-9D79-6847ED38E26C}"/>
              </a:ext>
            </a:extLst>
          </p:cNvPr>
          <p:cNvSpPr>
            <a:spLocks noGrp="1"/>
          </p:cNvSpPr>
          <p:nvPr>
            <p:ph type="title"/>
          </p:nvPr>
        </p:nvSpPr>
        <p:spPr/>
        <p:txBody>
          <a:bodyPr/>
          <a:lstStyle/>
          <a:p>
            <a:r>
              <a:rPr lang="en-US"/>
              <a:t>Click to edit Master title style</a:t>
            </a:r>
            <a:endParaRPr lang="en-AU" dirty="0"/>
          </a:p>
        </p:txBody>
      </p:sp>
      <p:sp>
        <p:nvSpPr>
          <p:cNvPr id="16" name="Text Placeholder 5">
            <a:extLst>
              <a:ext uri="{FF2B5EF4-FFF2-40B4-BE49-F238E27FC236}">
                <a16:creationId xmlns:a16="http://schemas.microsoft.com/office/drawing/2014/main" id="{688F5021-D4C3-4888-A4D5-06E996CC2139}"/>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5" name="Rectangle 14">
            <a:extLst>
              <a:ext uri="{FF2B5EF4-FFF2-40B4-BE49-F238E27FC236}">
                <a16:creationId xmlns:a16="http://schemas.microsoft.com/office/drawing/2014/main" id="{301F3FBD-B2FA-4ECC-94B3-AE0A46E7AD40}"/>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8" name="Picture 17">
            <a:extLst>
              <a:ext uri="{FF2B5EF4-FFF2-40B4-BE49-F238E27FC236}">
                <a16:creationId xmlns:a16="http://schemas.microsoft.com/office/drawing/2014/main" id="{B9D1DA3F-F774-45EB-B6E3-EB3EBFC56BF8}"/>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17" name="Text Placeholder 5">
            <a:extLst>
              <a:ext uri="{FF2B5EF4-FFF2-40B4-BE49-F238E27FC236}">
                <a16:creationId xmlns:a16="http://schemas.microsoft.com/office/drawing/2014/main" id="{59483DB6-35E8-41E9-930B-445C4EFE7A77}"/>
              </a:ext>
            </a:extLst>
          </p:cNvPr>
          <p:cNvSpPr>
            <a:spLocks noGrp="1"/>
          </p:cNvSpPr>
          <p:nvPr>
            <p:ph type="body" sz="quarter" idx="31" hasCustomPrompt="1"/>
          </p:nvPr>
        </p:nvSpPr>
        <p:spPr>
          <a:xfrm>
            <a:off x="695325" y="1700808"/>
            <a:ext cx="10801350" cy="504825"/>
          </a:xfrm>
        </p:spPr>
        <p:txBody>
          <a:bodyPr>
            <a:normAutofit/>
          </a:bodyPr>
          <a:lstStyle>
            <a:lvl1pPr>
              <a:defRPr sz="2000" b="1">
                <a:solidFill>
                  <a:schemeClr val="accent1"/>
                </a:solidFill>
              </a:defRPr>
            </a:lvl1pPr>
            <a:lvl2pPr marL="612" indent="0">
              <a:buNone/>
              <a:defRPr/>
            </a:lvl2pPr>
          </a:lstStyle>
          <a:p>
            <a:pPr lvl="0"/>
            <a:r>
              <a:rPr lang="en-US" dirty="0"/>
              <a:t>[Subtitle]</a:t>
            </a:r>
          </a:p>
        </p:txBody>
      </p:sp>
    </p:spTree>
    <p:extLst>
      <p:ext uri="{BB962C8B-B14F-4D97-AF65-F5344CB8AC3E}">
        <p14:creationId xmlns:p14="http://schemas.microsoft.com/office/powerpoint/2010/main" val="160158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EE8B-9737-4CD0-834C-9321616FE29F}"/>
              </a:ext>
            </a:extLst>
          </p:cNvPr>
          <p:cNvSpPr>
            <a:spLocks noGrp="1"/>
          </p:cNvSpPr>
          <p:nvPr>
            <p:ph type="title"/>
          </p:nvPr>
        </p:nvSpPr>
        <p:spPr/>
        <p:txBody>
          <a:bodyPr/>
          <a:lstStyle/>
          <a:p>
            <a:r>
              <a:rPr lang="en-US"/>
              <a:t>Click to edit Master title style</a:t>
            </a:r>
            <a:endParaRPr lang="en-AU" dirty="0"/>
          </a:p>
        </p:txBody>
      </p:sp>
      <p:sp>
        <p:nvSpPr>
          <p:cNvPr id="5" name="Date Placeholder 4">
            <a:extLst>
              <a:ext uri="{FF2B5EF4-FFF2-40B4-BE49-F238E27FC236}">
                <a16:creationId xmlns:a16="http://schemas.microsoft.com/office/drawing/2014/main" id="{B4E54BAE-986D-4AFD-89E0-A19E4D265928}"/>
              </a:ext>
            </a:extLst>
          </p:cNvPr>
          <p:cNvSpPr>
            <a:spLocks noGrp="1"/>
          </p:cNvSpPr>
          <p:nvPr>
            <p:ph type="dt" sz="half" idx="16"/>
          </p:nvPr>
        </p:nvSpPr>
        <p:spPr>
          <a:xfrm>
            <a:off x="695325" y="151136"/>
            <a:ext cx="2376000" cy="241200"/>
          </a:xfrm>
          <a:prstGeom prst="rect">
            <a:avLst/>
          </a:prstGeom>
        </p:spPr>
        <p:txBody>
          <a:bodyPr/>
          <a:lstStyle/>
          <a:p>
            <a:pPr algn="l"/>
            <a:endParaRPr lang="en-AU" dirty="0"/>
          </a:p>
        </p:txBody>
      </p:sp>
      <p:sp>
        <p:nvSpPr>
          <p:cNvPr id="6" name="Footer Placeholder 5">
            <a:extLst>
              <a:ext uri="{FF2B5EF4-FFF2-40B4-BE49-F238E27FC236}">
                <a16:creationId xmlns:a16="http://schemas.microsoft.com/office/drawing/2014/main" id="{CBA1ABFD-9426-4AE2-BD85-21AAB157C5F4}"/>
              </a:ext>
            </a:extLst>
          </p:cNvPr>
          <p:cNvSpPr>
            <a:spLocks noGrp="1"/>
          </p:cNvSpPr>
          <p:nvPr>
            <p:ph type="ftr" sz="quarter" idx="17"/>
          </p:nvPr>
        </p:nvSpPr>
        <p:spPr/>
        <p:txBody>
          <a:bodyPr/>
          <a:lstStyle/>
          <a:p>
            <a:endParaRPr lang="en-AU" dirty="0"/>
          </a:p>
        </p:txBody>
      </p:sp>
      <p:sp>
        <p:nvSpPr>
          <p:cNvPr id="7" name="Slide Number Placeholder 6">
            <a:extLst>
              <a:ext uri="{FF2B5EF4-FFF2-40B4-BE49-F238E27FC236}">
                <a16:creationId xmlns:a16="http://schemas.microsoft.com/office/drawing/2014/main" id="{43B82426-C548-4F44-88F3-0399BED6EABE}"/>
              </a:ext>
            </a:extLst>
          </p:cNvPr>
          <p:cNvSpPr>
            <a:spLocks noGrp="1"/>
          </p:cNvSpPr>
          <p:nvPr>
            <p:ph type="sldNum" sz="quarter" idx="18"/>
          </p:nvPr>
        </p:nvSpPr>
        <p:spPr/>
        <p:txBody>
          <a:bodyPr/>
          <a:lstStyle/>
          <a:p>
            <a:fld id="{E917DE0E-AFB1-41FD-BC35-27DB61CA125F}" type="slidenum">
              <a:rPr lang="en-AU" smtClean="0"/>
              <a:pPr/>
              <a:t>‹#›</a:t>
            </a:fld>
            <a:endParaRPr lang="en-AU" dirty="0"/>
          </a:p>
        </p:txBody>
      </p:sp>
      <p:sp>
        <p:nvSpPr>
          <p:cNvPr id="8" name="Text Placeholder 5">
            <a:extLst>
              <a:ext uri="{FF2B5EF4-FFF2-40B4-BE49-F238E27FC236}">
                <a16:creationId xmlns:a16="http://schemas.microsoft.com/office/drawing/2014/main" id="{3A7132BB-77E6-4CDB-BD22-890A94E03075}"/>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9" name="Rectangle 8">
            <a:extLst>
              <a:ext uri="{FF2B5EF4-FFF2-40B4-BE49-F238E27FC236}">
                <a16:creationId xmlns:a16="http://schemas.microsoft.com/office/drawing/2014/main" id="{547FA311-E5C8-49FB-A70D-B5D69EF896F4}"/>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1" name="Picture 10">
            <a:extLst>
              <a:ext uri="{FF2B5EF4-FFF2-40B4-BE49-F238E27FC236}">
                <a16:creationId xmlns:a16="http://schemas.microsoft.com/office/drawing/2014/main" id="{577DAC2F-25B2-40B2-B3C3-AEDF3893C15B}"/>
              </a:ext>
            </a:extLst>
          </p:cNvPr>
          <p:cNvPicPr>
            <a:picLocks noChangeAspect="1"/>
          </p:cNvPicPr>
          <p:nvPr userDrawn="1"/>
        </p:nvPicPr>
        <p:blipFill>
          <a:blip r:embed="rId2"/>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980704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lank Brande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933EA7-FE92-4C6D-8733-61E671888999}"/>
              </a:ext>
            </a:extLst>
          </p:cNvPr>
          <p:cNvSpPr/>
          <p:nvPr userDrawn="1"/>
        </p:nvSpPr>
        <p:spPr>
          <a:xfrm>
            <a:off x="2" y="-27384"/>
            <a:ext cx="12191999"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4" name="Picture 3">
            <a:extLst>
              <a:ext uri="{FF2B5EF4-FFF2-40B4-BE49-F238E27FC236}">
                <a16:creationId xmlns:a16="http://schemas.microsoft.com/office/drawing/2014/main" id="{A4A50E81-A697-4D2A-9C73-3BBE321DFC06}"/>
              </a:ext>
            </a:extLst>
          </p:cNvPr>
          <p:cNvPicPr>
            <a:picLocks noChangeAspect="1"/>
          </p:cNvPicPr>
          <p:nvPr userDrawn="1"/>
        </p:nvPicPr>
        <p:blipFill rotWithShape="1">
          <a:blip r:embed="rId2"/>
          <a:srcRect r="42155"/>
          <a:stretch/>
        </p:blipFill>
        <p:spPr>
          <a:xfrm>
            <a:off x="10271272" y="152896"/>
            <a:ext cx="1237347" cy="324000"/>
          </a:xfrm>
          <a:prstGeom prst="rect">
            <a:avLst/>
          </a:prstGeom>
        </p:spPr>
      </p:pic>
    </p:spTree>
    <p:extLst>
      <p:ext uri="{BB962C8B-B14F-4D97-AF65-F5344CB8AC3E}">
        <p14:creationId xmlns:p14="http://schemas.microsoft.com/office/powerpoint/2010/main" val="23351393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DBD1DEA-6C0B-48CD-8886-623BD6330C76}"/>
              </a:ext>
            </a:extLst>
          </p:cNvPr>
          <p:cNvSpPr/>
          <p:nvPr userDrawn="1"/>
        </p:nvSpPr>
        <p:spPr>
          <a:xfrm>
            <a:off x="0" y="0"/>
            <a:ext cx="12192000" cy="6858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sp>
        <p:nvSpPr>
          <p:cNvPr id="2" name="Title 1"/>
          <p:cNvSpPr>
            <a:spLocks noGrp="1"/>
          </p:cNvSpPr>
          <p:nvPr>
            <p:ph type="title"/>
          </p:nvPr>
        </p:nvSpPr>
        <p:spPr>
          <a:xfrm>
            <a:off x="694800" y="1082188"/>
            <a:ext cx="10744005" cy="720081"/>
          </a:xfrm>
        </p:spPr>
        <p:txBody>
          <a:bodyPr anchor="b">
            <a:noAutofit/>
          </a:bodyPr>
          <a:lstStyle>
            <a:lvl1pPr>
              <a:lnSpc>
                <a:spcPts val="5040"/>
              </a:lnSpc>
              <a:defRPr sz="4200">
                <a:solidFill>
                  <a:schemeClr val="bg1"/>
                </a:solidFill>
              </a:defRPr>
            </a:lvl1pPr>
          </a:lstStyle>
          <a:p>
            <a:r>
              <a:rPr lang="en-US"/>
              <a:t>Click to edit Master title style</a:t>
            </a:r>
            <a:endParaRPr lang="en-AU" dirty="0"/>
          </a:p>
        </p:txBody>
      </p:sp>
      <p:sp>
        <p:nvSpPr>
          <p:cNvPr id="7" name="Text Placeholder 6"/>
          <p:cNvSpPr>
            <a:spLocks noGrp="1"/>
          </p:cNvSpPr>
          <p:nvPr>
            <p:ph type="body" sz="quarter" idx="10" hasCustomPrompt="1"/>
          </p:nvPr>
        </p:nvSpPr>
        <p:spPr>
          <a:xfrm>
            <a:off x="694800" y="1876346"/>
            <a:ext cx="3254263" cy="832577"/>
          </a:xfrm>
          <a:prstGeom prst="rect">
            <a:avLst/>
          </a:prstGeom>
        </p:spPr>
        <p:txBody>
          <a:bodyPr>
            <a:normAutofit/>
          </a:bodyPr>
          <a:lstStyle>
            <a:lvl1pPr marL="0" indent="0">
              <a:lnSpc>
                <a:spcPct val="100000"/>
              </a:lnSpc>
              <a:spcBef>
                <a:spcPts val="0"/>
              </a:spcBef>
              <a:spcAft>
                <a:spcPts val="0"/>
              </a:spcAft>
              <a:buNone/>
              <a:defRPr sz="1200">
                <a:solidFill>
                  <a:schemeClr val="bg1"/>
                </a:solidFill>
              </a:defRPr>
            </a:lvl1pPr>
          </a:lstStyle>
          <a:p>
            <a:pPr lvl="0"/>
            <a:r>
              <a:rPr lang="en-US" dirty="0"/>
              <a:t>Click to edit </a:t>
            </a:r>
            <a:br>
              <a:rPr lang="en-US" dirty="0"/>
            </a:br>
            <a:r>
              <a:rPr lang="en-US" dirty="0"/>
              <a:t>Master text styles</a:t>
            </a:r>
          </a:p>
        </p:txBody>
      </p:sp>
      <p:sp>
        <p:nvSpPr>
          <p:cNvPr id="11" name="Text Placeholder 6">
            <a:extLst>
              <a:ext uri="{FF2B5EF4-FFF2-40B4-BE49-F238E27FC236}">
                <a16:creationId xmlns:a16="http://schemas.microsoft.com/office/drawing/2014/main" id="{0758AADB-42F9-44FF-A436-0031B6B2680A}"/>
              </a:ext>
            </a:extLst>
          </p:cNvPr>
          <p:cNvSpPr>
            <a:spLocks noGrp="1"/>
          </p:cNvSpPr>
          <p:nvPr>
            <p:ph type="body" sz="quarter" idx="11" hasCustomPrompt="1"/>
          </p:nvPr>
        </p:nvSpPr>
        <p:spPr>
          <a:xfrm>
            <a:off x="1087509" y="2852939"/>
            <a:ext cx="3418763" cy="202889"/>
          </a:xfrm>
          <a:prstGeom prst="rect">
            <a:avLst/>
          </a:prstGeom>
        </p:spPr>
        <p:txBody>
          <a:bodyPr>
            <a:normAutofit/>
          </a:bodyPr>
          <a:lstStyle>
            <a:lvl1pPr marL="0" indent="0">
              <a:lnSpc>
                <a:spcPts val="1500"/>
              </a:lnSpc>
              <a:spcAft>
                <a:spcPts val="0"/>
              </a:spcAft>
              <a:buNone/>
              <a:defRPr sz="950">
                <a:solidFill>
                  <a:schemeClr val="bg1"/>
                </a:solidFill>
              </a:defRPr>
            </a:lvl1pPr>
          </a:lstStyle>
          <a:p>
            <a:pPr lvl="0"/>
            <a:r>
              <a:rPr lang="en-US" dirty="0"/>
              <a:t>Click to edit Master text styles</a:t>
            </a:r>
          </a:p>
        </p:txBody>
      </p:sp>
      <p:sp>
        <p:nvSpPr>
          <p:cNvPr id="15" name="Text Placeholder 6">
            <a:extLst>
              <a:ext uri="{FF2B5EF4-FFF2-40B4-BE49-F238E27FC236}">
                <a16:creationId xmlns:a16="http://schemas.microsoft.com/office/drawing/2014/main" id="{9EB3BAB6-8B24-4F70-BDDC-75B91A4FB1D5}"/>
              </a:ext>
            </a:extLst>
          </p:cNvPr>
          <p:cNvSpPr>
            <a:spLocks noGrp="1"/>
          </p:cNvSpPr>
          <p:nvPr>
            <p:ph type="body" sz="quarter" idx="12" hasCustomPrompt="1"/>
          </p:nvPr>
        </p:nvSpPr>
        <p:spPr>
          <a:xfrm>
            <a:off x="1087509" y="3125021"/>
            <a:ext cx="3418763" cy="202889"/>
          </a:xfrm>
          <a:prstGeom prst="rect">
            <a:avLst/>
          </a:prstGeom>
        </p:spPr>
        <p:txBody>
          <a:bodyPr>
            <a:normAutofit/>
          </a:bodyPr>
          <a:lstStyle>
            <a:lvl1pPr marL="0" indent="0">
              <a:lnSpc>
                <a:spcPts val="1500"/>
              </a:lnSpc>
              <a:spcAft>
                <a:spcPts val="0"/>
              </a:spcAft>
              <a:buNone/>
              <a:defRPr sz="950">
                <a:solidFill>
                  <a:schemeClr val="bg1"/>
                </a:solidFill>
              </a:defRPr>
            </a:lvl1pPr>
          </a:lstStyle>
          <a:p>
            <a:pPr lvl="0"/>
            <a:r>
              <a:rPr lang="en-US" dirty="0"/>
              <a:t>Click to edit Master text styles</a:t>
            </a:r>
          </a:p>
        </p:txBody>
      </p:sp>
      <p:sp>
        <p:nvSpPr>
          <p:cNvPr id="20" name="Right Triangle 3">
            <a:extLst>
              <a:ext uri="{FF2B5EF4-FFF2-40B4-BE49-F238E27FC236}">
                <a16:creationId xmlns:a16="http://schemas.microsoft.com/office/drawing/2014/main" id="{98BF4DE5-D126-4077-BBC8-5F3A09BC0E5C}"/>
              </a:ext>
            </a:extLst>
          </p:cNvPr>
          <p:cNvSpPr/>
          <p:nvPr userDrawn="1"/>
        </p:nvSpPr>
        <p:spPr>
          <a:xfrm>
            <a:off x="1" y="4076700"/>
            <a:ext cx="2555875"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3" name="Text Placeholder 6">
            <a:extLst>
              <a:ext uri="{FF2B5EF4-FFF2-40B4-BE49-F238E27FC236}">
                <a16:creationId xmlns:a16="http://schemas.microsoft.com/office/drawing/2014/main" id="{B8A2EB93-6CF0-469A-B44D-3B50AF0CEE6D}"/>
              </a:ext>
            </a:extLst>
          </p:cNvPr>
          <p:cNvSpPr>
            <a:spLocks noGrp="1"/>
          </p:cNvSpPr>
          <p:nvPr>
            <p:ph type="body" sz="quarter" idx="13" hasCustomPrompt="1"/>
          </p:nvPr>
        </p:nvSpPr>
        <p:spPr>
          <a:xfrm>
            <a:off x="1087509" y="3415094"/>
            <a:ext cx="3418763" cy="202889"/>
          </a:xfrm>
          <a:prstGeom prst="rect">
            <a:avLst/>
          </a:prstGeom>
        </p:spPr>
        <p:txBody>
          <a:bodyPr>
            <a:normAutofit/>
          </a:bodyPr>
          <a:lstStyle>
            <a:lvl1pPr marL="0" indent="0">
              <a:lnSpc>
                <a:spcPts val="1500"/>
              </a:lnSpc>
              <a:spcAft>
                <a:spcPts val="0"/>
              </a:spcAft>
              <a:buNone/>
              <a:defRPr sz="950">
                <a:solidFill>
                  <a:schemeClr val="bg1"/>
                </a:solidFill>
              </a:defRPr>
            </a:lvl1pPr>
          </a:lstStyle>
          <a:p>
            <a:pPr lvl="0"/>
            <a:r>
              <a:rPr lang="en-US" dirty="0"/>
              <a:t>Click to edit Master text styles</a:t>
            </a:r>
          </a:p>
        </p:txBody>
      </p:sp>
      <p:sp>
        <p:nvSpPr>
          <p:cNvPr id="16" name="Text Placeholder 6">
            <a:extLst>
              <a:ext uri="{FF2B5EF4-FFF2-40B4-BE49-F238E27FC236}">
                <a16:creationId xmlns:a16="http://schemas.microsoft.com/office/drawing/2014/main" id="{81CEC2A5-BF8B-405F-BFB8-A7AC93A346C2}"/>
              </a:ext>
            </a:extLst>
          </p:cNvPr>
          <p:cNvSpPr>
            <a:spLocks noGrp="1"/>
          </p:cNvSpPr>
          <p:nvPr>
            <p:ph type="body" sz="quarter" idx="14" hasCustomPrompt="1"/>
          </p:nvPr>
        </p:nvSpPr>
        <p:spPr>
          <a:xfrm>
            <a:off x="1087509" y="3687176"/>
            <a:ext cx="3418763" cy="202889"/>
          </a:xfrm>
          <a:prstGeom prst="rect">
            <a:avLst/>
          </a:prstGeom>
        </p:spPr>
        <p:txBody>
          <a:bodyPr>
            <a:normAutofit/>
          </a:bodyPr>
          <a:lstStyle>
            <a:lvl1pPr marL="0" indent="0">
              <a:lnSpc>
                <a:spcPts val="1500"/>
              </a:lnSpc>
              <a:spcAft>
                <a:spcPts val="0"/>
              </a:spcAft>
              <a:buNone/>
              <a:defRPr sz="950">
                <a:solidFill>
                  <a:schemeClr val="bg1"/>
                </a:solidFill>
              </a:defRPr>
            </a:lvl1pPr>
          </a:lstStyle>
          <a:p>
            <a:pPr lvl="0"/>
            <a:r>
              <a:rPr lang="en-US" dirty="0"/>
              <a:t>Click to edit Master text styles</a:t>
            </a:r>
          </a:p>
        </p:txBody>
      </p:sp>
      <p:sp>
        <p:nvSpPr>
          <p:cNvPr id="18" name="Text Placeholder 6">
            <a:extLst>
              <a:ext uri="{FF2B5EF4-FFF2-40B4-BE49-F238E27FC236}">
                <a16:creationId xmlns:a16="http://schemas.microsoft.com/office/drawing/2014/main" id="{191147DD-03AA-4BA3-AFAA-F070EDBA94F2}"/>
              </a:ext>
            </a:extLst>
          </p:cNvPr>
          <p:cNvSpPr>
            <a:spLocks noGrp="1"/>
          </p:cNvSpPr>
          <p:nvPr>
            <p:ph type="body" sz="quarter" idx="15" hasCustomPrompt="1"/>
          </p:nvPr>
        </p:nvSpPr>
        <p:spPr>
          <a:xfrm>
            <a:off x="1087509" y="3957493"/>
            <a:ext cx="3418763" cy="202889"/>
          </a:xfrm>
          <a:prstGeom prst="rect">
            <a:avLst/>
          </a:prstGeom>
        </p:spPr>
        <p:txBody>
          <a:bodyPr>
            <a:normAutofit/>
          </a:bodyPr>
          <a:lstStyle>
            <a:lvl1pPr marL="0" indent="0">
              <a:lnSpc>
                <a:spcPts val="1500"/>
              </a:lnSpc>
              <a:spcAft>
                <a:spcPts val="0"/>
              </a:spcAft>
              <a:buNone/>
              <a:defRPr sz="950">
                <a:solidFill>
                  <a:schemeClr val="bg1"/>
                </a:solidFill>
              </a:defRPr>
            </a:lvl1pPr>
          </a:lstStyle>
          <a:p>
            <a:pPr lvl="0"/>
            <a:r>
              <a:rPr lang="en-US" dirty="0"/>
              <a:t>Click to edit Master text styles</a:t>
            </a:r>
          </a:p>
        </p:txBody>
      </p:sp>
      <p:sp>
        <p:nvSpPr>
          <p:cNvPr id="19" name="Graphic 1">
            <a:extLst>
              <a:ext uri="{FF2B5EF4-FFF2-40B4-BE49-F238E27FC236}">
                <a16:creationId xmlns:a16="http://schemas.microsoft.com/office/drawing/2014/main" id="{6B4A31B5-8366-4D72-B33B-C4528CEC8D4B}"/>
              </a:ext>
            </a:extLst>
          </p:cNvPr>
          <p:cNvSpPr/>
          <p:nvPr userDrawn="1"/>
        </p:nvSpPr>
        <p:spPr>
          <a:xfrm>
            <a:off x="9912424" y="5571759"/>
            <a:ext cx="2279576" cy="1286241"/>
          </a:xfrm>
          <a:custGeom>
            <a:avLst/>
            <a:gdLst>
              <a:gd name="connsiteX0" fmla="*/ 1704499 w 1704975"/>
              <a:gd name="connsiteY0" fmla="*/ 961382 h 962025"/>
              <a:gd name="connsiteX1" fmla="*/ 1172051 w 1704975"/>
              <a:gd name="connsiteY1" fmla="*/ 803267 h 962025"/>
              <a:gd name="connsiteX2" fmla="*/ 589121 w 1704975"/>
              <a:gd name="connsiteY2" fmla="*/ 611815 h 962025"/>
              <a:gd name="connsiteX3" fmla="*/ 7144 w 1704975"/>
              <a:gd name="connsiteY3" fmla="*/ 768977 h 962025"/>
              <a:gd name="connsiteX4" fmla="*/ 764381 w 1704975"/>
              <a:gd name="connsiteY4" fmla="*/ 128897 h 962025"/>
              <a:gd name="connsiteX5" fmla="*/ 1614011 w 1704975"/>
              <a:gd name="connsiteY5" fmla="*/ 72700 h 962025"/>
              <a:gd name="connsiteX6" fmla="*/ 1705451 w 1704975"/>
              <a:gd name="connsiteY6" fmla="*/ 104132 h 962025"/>
              <a:gd name="connsiteX7" fmla="*/ 1704499 w 1704975"/>
              <a:gd name="connsiteY7" fmla="*/ 961382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975" h="962025">
                <a:moveTo>
                  <a:pt x="1704499" y="961382"/>
                </a:moveTo>
                <a:cubicBezTo>
                  <a:pt x="1523524" y="935665"/>
                  <a:pt x="1348264" y="859465"/>
                  <a:pt x="1172051" y="803267"/>
                </a:cubicBezTo>
                <a:cubicBezTo>
                  <a:pt x="976789" y="741355"/>
                  <a:pt x="788194" y="654677"/>
                  <a:pt x="589121" y="611815"/>
                </a:cubicBezTo>
                <a:cubicBezTo>
                  <a:pt x="301466" y="550855"/>
                  <a:pt x="224314" y="585145"/>
                  <a:pt x="7144" y="768977"/>
                </a:cubicBezTo>
                <a:cubicBezTo>
                  <a:pt x="50006" y="717542"/>
                  <a:pt x="525304" y="253675"/>
                  <a:pt x="764381" y="128897"/>
                </a:cubicBezTo>
                <a:cubicBezTo>
                  <a:pt x="1040606" y="-14930"/>
                  <a:pt x="1321594" y="-28265"/>
                  <a:pt x="1614011" y="72700"/>
                </a:cubicBezTo>
                <a:cubicBezTo>
                  <a:pt x="1644491" y="83177"/>
                  <a:pt x="1674971" y="93655"/>
                  <a:pt x="1705451" y="104132"/>
                </a:cubicBezTo>
                <a:lnTo>
                  <a:pt x="1704499" y="961382"/>
                </a:lnTo>
                <a:close/>
              </a:path>
            </a:pathLst>
          </a:custGeom>
          <a:solidFill>
            <a:schemeClr val="bg1"/>
          </a:solidFill>
          <a:ln w="9525" cap="flat">
            <a:noFill/>
            <a:prstDash val="solid"/>
            <a:miter/>
          </a:ln>
        </p:spPr>
        <p:txBody>
          <a:bodyPr rtlCol="0" anchor="ctr"/>
          <a:lstStyle/>
          <a:p>
            <a:endParaRPr lang="en-AU"/>
          </a:p>
        </p:txBody>
      </p:sp>
      <p:pic>
        <p:nvPicPr>
          <p:cNvPr id="22" name="Picture 21">
            <a:extLst>
              <a:ext uri="{FF2B5EF4-FFF2-40B4-BE49-F238E27FC236}">
                <a16:creationId xmlns:a16="http://schemas.microsoft.com/office/drawing/2014/main" id="{B864D713-B046-4FE6-BDD7-EE4264F7C42D}"/>
              </a:ext>
            </a:extLst>
          </p:cNvPr>
          <p:cNvPicPr>
            <a:picLocks noChangeAspect="1"/>
          </p:cNvPicPr>
          <p:nvPr userDrawn="1"/>
        </p:nvPicPr>
        <p:blipFill>
          <a:blip r:embed="rId2"/>
          <a:stretch>
            <a:fillRect/>
          </a:stretch>
        </p:blipFill>
        <p:spPr>
          <a:xfrm>
            <a:off x="695325" y="207631"/>
            <a:ext cx="3204000" cy="472463"/>
          </a:xfrm>
          <a:prstGeom prst="rect">
            <a:avLst/>
          </a:prstGeom>
        </p:spPr>
      </p:pic>
    </p:spTree>
    <p:extLst>
      <p:ext uri="{BB962C8B-B14F-4D97-AF65-F5344CB8AC3E}">
        <p14:creationId xmlns:p14="http://schemas.microsoft.com/office/powerpoint/2010/main" val="305954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hank You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ED9BE05-DABC-48CC-9999-1581840BE656}"/>
              </a:ext>
            </a:extLst>
          </p:cNvPr>
          <p:cNvSpPr/>
          <p:nvPr userDrawn="1"/>
        </p:nvSpPr>
        <p:spPr>
          <a:xfrm>
            <a:off x="0" y="0"/>
            <a:ext cx="12192000" cy="9288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sp>
        <p:nvSpPr>
          <p:cNvPr id="11" name="Text Placeholder 6">
            <a:extLst>
              <a:ext uri="{FF2B5EF4-FFF2-40B4-BE49-F238E27FC236}">
                <a16:creationId xmlns:a16="http://schemas.microsoft.com/office/drawing/2014/main" id="{F3CE2D37-876C-4C8F-A6C5-0AB063A0B4CD}"/>
              </a:ext>
            </a:extLst>
          </p:cNvPr>
          <p:cNvSpPr>
            <a:spLocks noGrp="1"/>
          </p:cNvSpPr>
          <p:nvPr>
            <p:ph type="body" sz="quarter" idx="13" hasCustomPrompt="1"/>
          </p:nvPr>
        </p:nvSpPr>
        <p:spPr>
          <a:xfrm>
            <a:off x="694800" y="1876346"/>
            <a:ext cx="3254263" cy="832577"/>
          </a:xfrm>
          <a:prstGeom prst="rect">
            <a:avLst/>
          </a:prstGeom>
        </p:spPr>
        <p:txBody>
          <a:bodyPr>
            <a:normAutofit/>
          </a:bodyPr>
          <a:lstStyle>
            <a:lvl1pPr marL="0" indent="0">
              <a:lnSpc>
                <a:spcPct val="100000"/>
              </a:lnSpc>
              <a:spcBef>
                <a:spcPts val="0"/>
              </a:spcBef>
              <a:spcAft>
                <a:spcPts val="0"/>
              </a:spcAft>
              <a:buNone/>
              <a:defRPr sz="1200">
                <a:solidFill>
                  <a:schemeClr val="tx1"/>
                </a:solidFill>
              </a:defRPr>
            </a:lvl1pPr>
          </a:lstStyle>
          <a:p>
            <a:pPr lvl="0"/>
            <a:r>
              <a:rPr lang="en-US" dirty="0"/>
              <a:t>Click to edit Master text styles</a:t>
            </a:r>
          </a:p>
        </p:txBody>
      </p:sp>
      <p:sp>
        <p:nvSpPr>
          <p:cNvPr id="18" name="Text Placeholder 6">
            <a:extLst>
              <a:ext uri="{FF2B5EF4-FFF2-40B4-BE49-F238E27FC236}">
                <a16:creationId xmlns:a16="http://schemas.microsoft.com/office/drawing/2014/main" id="{36F77BFB-AD63-495E-A4EA-EE2AFB4F9E57}"/>
              </a:ext>
            </a:extLst>
          </p:cNvPr>
          <p:cNvSpPr>
            <a:spLocks noGrp="1"/>
          </p:cNvSpPr>
          <p:nvPr>
            <p:ph type="body" sz="quarter" idx="11" hasCustomPrompt="1"/>
          </p:nvPr>
        </p:nvSpPr>
        <p:spPr>
          <a:xfrm>
            <a:off x="1087509" y="2852939"/>
            <a:ext cx="3418763" cy="202889"/>
          </a:xfrm>
          <a:prstGeom prst="rect">
            <a:avLst/>
          </a:prstGeom>
        </p:spPr>
        <p:txBody>
          <a:bodyPr>
            <a:normAutofit/>
          </a:bodyPr>
          <a:lstStyle>
            <a:lvl1pPr marL="0" indent="0">
              <a:lnSpc>
                <a:spcPts val="1500"/>
              </a:lnSpc>
              <a:spcAft>
                <a:spcPts val="0"/>
              </a:spcAft>
              <a:buNone/>
              <a:defRPr sz="950">
                <a:solidFill>
                  <a:schemeClr val="tx1"/>
                </a:solidFill>
              </a:defRPr>
            </a:lvl1pPr>
          </a:lstStyle>
          <a:p>
            <a:pPr lvl="0"/>
            <a:r>
              <a:rPr lang="en-US" dirty="0"/>
              <a:t>Click to edit Master text styles</a:t>
            </a:r>
          </a:p>
        </p:txBody>
      </p:sp>
      <p:sp>
        <p:nvSpPr>
          <p:cNvPr id="19" name="Text Placeholder 6">
            <a:extLst>
              <a:ext uri="{FF2B5EF4-FFF2-40B4-BE49-F238E27FC236}">
                <a16:creationId xmlns:a16="http://schemas.microsoft.com/office/drawing/2014/main" id="{9A941B40-7380-40DF-ADBB-0A6ED4F172FB}"/>
              </a:ext>
            </a:extLst>
          </p:cNvPr>
          <p:cNvSpPr>
            <a:spLocks noGrp="1"/>
          </p:cNvSpPr>
          <p:nvPr>
            <p:ph type="body" sz="quarter" idx="12" hasCustomPrompt="1"/>
          </p:nvPr>
        </p:nvSpPr>
        <p:spPr>
          <a:xfrm>
            <a:off x="1087509" y="3125021"/>
            <a:ext cx="3418763" cy="202889"/>
          </a:xfrm>
          <a:prstGeom prst="rect">
            <a:avLst/>
          </a:prstGeom>
        </p:spPr>
        <p:txBody>
          <a:bodyPr>
            <a:normAutofit/>
          </a:bodyPr>
          <a:lstStyle>
            <a:lvl1pPr marL="0" indent="0">
              <a:lnSpc>
                <a:spcPts val="1500"/>
              </a:lnSpc>
              <a:spcAft>
                <a:spcPts val="0"/>
              </a:spcAft>
              <a:buNone/>
              <a:defRPr sz="950">
                <a:solidFill>
                  <a:schemeClr val="tx1"/>
                </a:solidFill>
              </a:defRPr>
            </a:lvl1pPr>
          </a:lstStyle>
          <a:p>
            <a:pPr lvl="0"/>
            <a:r>
              <a:rPr lang="en-US" dirty="0"/>
              <a:t>Click to edit Master text styles</a:t>
            </a:r>
          </a:p>
        </p:txBody>
      </p:sp>
      <p:sp>
        <p:nvSpPr>
          <p:cNvPr id="20" name="Text Placeholder 6">
            <a:extLst>
              <a:ext uri="{FF2B5EF4-FFF2-40B4-BE49-F238E27FC236}">
                <a16:creationId xmlns:a16="http://schemas.microsoft.com/office/drawing/2014/main" id="{402E3968-432E-4834-8F0D-CD2BC42D2E0B}"/>
              </a:ext>
            </a:extLst>
          </p:cNvPr>
          <p:cNvSpPr>
            <a:spLocks noGrp="1"/>
          </p:cNvSpPr>
          <p:nvPr>
            <p:ph type="body" sz="quarter" idx="17" hasCustomPrompt="1"/>
          </p:nvPr>
        </p:nvSpPr>
        <p:spPr>
          <a:xfrm>
            <a:off x="1087509" y="3415094"/>
            <a:ext cx="3418763" cy="202889"/>
          </a:xfrm>
          <a:prstGeom prst="rect">
            <a:avLst/>
          </a:prstGeom>
        </p:spPr>
        <p:txBody>
          <a:bodyPr>
            <a:normAutofit/>
          </a:bodyPr>
          <a:lstStyle>
            <a:lvl1pPr marL="0" indent="0">
              <a:lnSpc>
                <a:spcPts val="1500"/>
              </a:lnSpc>
              <a:spcAft>
                <a:spcPts val="0"/>
              </a:spcAft>
              <a:buNone/>
              <a:defRPr sz="950">
                <a:solidFill>
                  <a:schemeClr val="tx1"/>
                </a:solidFill>
              </a:defRPr>
            </a:lvl1pPr>
          </a:lstStyle>
          <a:p>
            <a:pPr lvl="0"/>
            <a:r>
              <a:rPr lang="en-US" dirty="0"/>
              <a:t>Click to edit Master text styles</a:t>
            </a:r>
          </a:p>
        </p:txBody>
      </p:sp>
      <p:sp>
        <p:nvSpPr>
          <p:cNvPr id="21" name="Text Placeholder 6">
            <a:extLst>
              <a:ext uri="{FF2B5EF4-FFF2-40B4-BE49-F238E27FC236}">
                <a16:creationId xmlns:a16="http://schemas.microsoft.com/office/drawing/2014/main" id="{F9F5A590-B6A3-42B3-8477-542088A3B03A}"/>
              </a:ext>
            </a:extLst>
          </p:cNvPr>
          <p:cNvSpPr>
            <a:spLocks noGrp="1"/>
          </p:cNvSpPr>
          <p:nvPr>
            <p:ph type="body" sz="quarter" idx="14" hasCustomPrompt="1"/>
          </p:nvPr>
        </p:nvSpPr>
        <p:spPr>
          <a:xfrm>
            <a:off x="1087509" y="3687176"/>
            <a:ext cx="3418763" cy="202889"/>
          </a:xfrm>
          <a:prstGeom prst="rect">
            <a:avLst/>
          </a:prstGeom>
        </p:spPr>
        <p:txBody>
          <a:bodyPr>
            <a:normAutofit/>
          </a:bodyPr>
          <a:lstStyle>
            <a:lvl1pPr marL="0" indent="0">
              <a:lnSpc>
                <a:spcPts val="1500"/>
              </a:lnSpc>
              <a:spcAft>
                <a:spcPts val="0"/>
              </a:spcAft>
              <a:buNone/>
              <a:defRPr sz="950">
                <a:solidFill>
                  <a:schemeClr val="tx1"/>
                </a:solidFill>
              </a:defRPr>
            </a:lvl1pPr>
          </a:lstStyle>
          <a:p>
            <a:pPr lvl="0"/>
            <a:r>
              <a:rPr lang="en-US" dirty="0"/>
              <a:t>Click to edit Master text styles</a:t>
            </a:r>
          </a:p>
        </p:txBody>
      </p:sp>
      <p:sp>
        <p:nvSpPr>
          <p:cNvPr id="23" name="Text Placeholder 6">
            <a:extLst>
              <a:ext uri="{FF2B5EF4-FFF2-40B4-BE49-F238E27FC236}">
                <a16:creationId xmlns:a16="http://schemas.microsoft.com/office/drawing/2014/main" id="{C84FAE95-A058-4EFD-92C1-90CCC284BFCE}"/>
              </a:ext>
            </a:extLst>
          </p:cNvPr>
          <p:cNvSpPr>
            <a:spLocks noGrp="1"/>
          </p:cNvSpPr>
          <p:nvPr>
            <p:ph type="body" sz="quarter" idx="15" hasCustomPrompt="1"/>
          </p:nvPr>
        </p:nvSpPr>
        <p:spPr>
          <a:xfrm>
            <a:off x="1087509" y="3957493"/>
            <a:ext cx="3418763" cy="202889"/>
          </a:xfrm>
          <a:prstGeom prst="rect">
            <a:avLst/>
          </a:prstGeom>
        </p:spPr>
        <p:txBody>
          <a:bodyPr>
            <a:normAutofit/>
          </a:bodyPr>
          <a:lstStyle>
            <a:lvl1pPr marL="0" indent="0">
              <a:lnSpc>
                <a:spcPts val="1500"/>
              </a:lnSpc>
              <a:spcAft>
                <a:spcPts val="0"/>
              </a:spcAft>
              <a:buNone/>
              <a:defRPr sz="950">
                <a:solidFill>
                  <a:schemeClr val="tx1"/>
                </a:solidFill>
              </a:defRPr>
            </a:lvl1pPr>
          </a:lstStyle>
          <a:p>
            <a:pPr lvl="0"/>
            <a:r>
              <a:rPr lang="en-US" dirty="0"/>
              <a:t>Click to edit Master text styles</a:t>
            </a:r>
          </a:p>
        </p:txBody>
      </p:sp>
      <p:sp>
        <p:nvSpPr>
          <p:cNvPr id="15" name="Title 1">
            <a:extLst>
              <a:ext uri="{FF2B5EF4-FFF2-40B4-BE49-F238E27FC236}">
                <a16:creationId xmlns:a16="http://schemas.microsoft.com/office/drawing/2014/main" id="{6E88B10E-2ED8-4B6E-92E8-70B077E3A39C}"/>
              </a:ext>
            </a:extLst>
          </p:cNvPr>
          <p:cNvSpPr>
            <a:spLocks noGrp="1"/>
          </p:cNvSpPr>
          <p:nvPr>
            <p:ph type="title"/>
          </p:nvPr>
        </p:nvSpPr>
        <p:spPr>
          <a:xfrm>
            <a:off x="694800" y="1082188"/>
            <a:ext cx="5209113" cy="720081"/>
          </a:xfrm>
        </p:spPr>
        <p:txBody>
          <a:bodyPr anchor="b">
            <a:noAutofit/>
          </a:bodyPr>
          <a:lstStyle>
            <a:lvl1pPr>
              <a:lnSpc>
                <a:spcPts val="5040"/>
              </a:lnSpc>
              <a:defRPr sz="4200">
                <a:solidFill>
                  <a:schemeClr val="accent1"/>
                </a:solidFill>
              </a:defRPr>
            </a:lvl1pPr>
          </a:lstStyle>
          <a:p>
            <a:r>
              <a:rPr lang="en-US"/>
              <a:t>Click to edit Master title style</a:t>
            </a:r>
            <a:endParaRPr lang="en-AU" dirty="0"/>
          </a:p>
        </p:txBody>
      </p:sp>
      <p:sp>
        <p:nvSpPr>
          <p:cNvPr id="16" name="Picture Placeholder 9">
            <a:extLst>
              <a:ext uri="{FF2B5EF4-FFF2-40B4-BE49-F238E27FC236}">
                <a16:creationId xmlns:a16="http://schemas.microsoft.com/office/drawing/2014/main" id="{3ECBBC4F-ECF3-4E50-963A-BDB169C5146A}"/>
              </a:ext>
            </a:extLst>
          </p:cNvPr>
          <p:cNvSpPr>
            <a:spLocks noGrp="1"/>
          </p:cNvSpPr>
          <p:nvPr>
            <p:ph type="pic" sz="quarter" idx="18" hasCustomPrompt="1"/>
          </p:nvPr>
        </p:nvSpPr>
        <p:spPr>
          <a:xfrm>
            <a:off x="6092454" y="923051"/>
            <a:ext cx="6101952" cy="5934795"/>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4083303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4089175"/>
              <a:gd name="connsiteY0" fmla="*/ 629 h 5595711"/>
              <a:gd name="connsiteX1" fmla="*/ 4083303 w 4089175"/>
              <a:gd name="connsiteY1" fmla="*/ 0 h 5595711"/>
              <a:gd name="connsiteX2" fmla="*/ 4089175 w 4089175"/>
              <a:gd name="connsiteY2" fmla="*/ 5595711 h 5595711"/>
              <a:gd name="connsiteX3" fmla="*/ 1718207 w 4089175"/>
              <a:gd name="connsiteY3" fmla="*/ 5593381 h 5595711"/>
              <a:gd name="connsiteX4" fmla="*/ 1791 w 4089175"/>
              <a:gd name="connsiteY4" fmla="*/ 3144946 h 5595711"/>
              <a:gd name="connsiteX5" fmla="*/ 454 w 4089175"/>
              <a:gd name="connsiteY5" fmla="*/ 629 h 5595711"/>
              <a:gd name="connsiteX0" fmla="*/ 454 w 4083340"/>
              <a:gd name="connsiteY0" fmla="*/ 629 h 5593381"/>
              <a:gd name="connsiteX1" fmla="*/ 4083303 w 4083340"/>
              <a:gd name="connsiteY1" fmla="*/ 0 h 5593381"/>
              <a:gd name="connsiteX2" fmla="*/ 4012844 w 4083340"/>
              <a:gd name="connsiteY2" fmla="*/ 5591438 h 5593381"/>
              <a:gd name="connsiteX3" fmla="*/ 1718207 w 4083340"/>
              <a:gd name="connsiteY3" fmla="*/ 5593381 h 5593381"/>
              <a:gd name="connsiteX4" fmla="*/ 1791 w 4083340"/>
              <a:gd name="connsiteY4" fmla="*/ 3144946 h 5593381"/>
              <a:gd name="connsiteX5" fmla="*/ 454 w 4083340"/>
              <a:gd name="connsiteY5" fmla="*/ 629 h 5593381"/>
              <a:gd name="connsiteX0" fmla="*/ 454 w 4083459"/>
              <a:gd name="connsiteY0" fmla="*/ 629 h 5593381"/>
              <a:gd name="connsiteX1" fmla="*/ 4083303 w 4083459"/>
              <a:gd name="connsiteY1" fmla="*/ 0 h 5593381"/>
              <a:gd name="connsiteX2" fmla="*/ 4070093 w 4083459"/>
              <a:gd name="connsiteY2" fmla="*/ 5591439 h 5593381"/>
              <a:gd name="connsiteX3" fmla="*/ 1718207 w 4083459"/>
              <a:gd name="connsiteY3" fmla="*/ 5593381 h 5593381"/>
              <a:gd name="connsiteX4" fmla="*/ 1791 w 4083459"/>
              <a:gd name="connsiteY4" fmla="*/ 3144946 h 5593381"/>
              <a:gd name="connsiteX5" fmla="*/ 454 w 4083459"/>
              <a:gd name="connsiteY5" fmla="*/ 629 h 5593381"/>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3943363 w 4070093"/>
              <a:gd name="connsiteY1" fmla="*/ 324970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10480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5150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14049 w 4069424"/>
              <a:gd name="connsiteY0" fmla="*/ 174112 h 5602782"/>
              <a:gd name="connsiteX1" fmla="*/ 4068911 w 4069424"/>
              <a:gd name="connsiteY1" fmla="*/ 0 h 5602782"/>
              <a:gd name="connsiteX2" fmla="*/ 4068422 w 4069424"/>
              <a:gd name="connsiteY2" fmla="*/ 5600840 h 5602782"/>
              <a:gd name="connsiteX3" fmla="*/ 1716536 w 4069424"/>
              <a:gd name="connsiteY3" fmla="*/ 5602782 h 5602782"/>
              <a:gd name="connsiteX4" fmla="*/ 120 w 4069424"/>
              <a:gd name="connsiteY4" fmla="*/ 3154347 h 5602782"/>
              <a:gd name="connsiteX5" fmla="*/ 14049 w 4069424"/>
              <a:gd name="connsiteY5" fmla="*/ 174112 h 560278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4065493 w 4070093"/>
              <a:gd name="connsiteY1" fmla="*/ 51501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934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4333 h 5597085"/>
              <a:gd name="connsiteX1" fmla="*/ 4070582 w 4071095"/>
              <a:gd name="connsiteY1" fmla="*/ 0 h 5597085"/>
              <a:gd name="connsiteX2" fmla="*/ 4070093 w 4071095"/>
              <a:gd name="connsiteY2" fmla="*/ 5595143 h 5597085"/>
              <a:gd name="connsiteX3" fmla="*/ 1718207 w 4071095"/>
              <a:gd name="connsiteY3" fmla="*/ 5597085 h 5597085"/>
              <a:gd name="connsiteX4" fmla="*/ 1791 w 4071095"/>
              <a:gd name="connsiteY4" fmla="*/ 3148650 h 5597085"/>
              <a:gd name="connsiteX5" fmla="*/ 454 w 4071095"/>
              <a:gd name="connsiteY5" fmla="*/ 4333 h 5597085"/>
              <a:gd name="connsiteX0" fmla="*/ 254 w 4075984"/>
              <a:gd name="connsiteY0" fmla="*/ 250455 h 5597085"/>
              <a:gd name="connsiteX1" fmla="*/ 4075471 w 4075984"/>
              <a:gd name="connsiteY1" fmla="*/ 0 h 5597085"/>
              <a:gd name="connsiteX2" fmla="*/ 4074982 w 4075984"/>
              <a:gd name="connsiteY2" fmla="*/ 5595143 h 5597085"/>
              <a:gd name="connsiteX3" fmla="*/ 1723096 w 4075984"/>
              <a:gd name="connsiteY3" fmla="*/ 5597085 h 5597085"/>
              <a:gd name="connsiteX4" fmla="*/ 6680 w 4075984"/>
              <a:gd name="connsiteY4" fmla="*/ 3148650 h 5597085"/>
              <a:gd name="connsiteX5" fmla="*/ 254 w 4075984"/>
              <a:gd name="connsiteY5" fmla="*/ 250455 h 5597085"/>
              <a:gd name="connsiteX0" fmla="*/ 254 w 4080827"/>
              <a:gd name="connsiteY0" fmla="*/ 29 h 5346659"/>
              <a:gd name="connsiteX1" fmla="*/ 4080560 w 4080827"/>
              <a:gd name="connsiteY1" fmla="*/ 50390 h 5346659"/>
              <a:gd name="connsiteX2" fmla="*/ 4074982 w 4080827"/>
              <a:gd name="connsiteY2" fmla="*/ 5344717 h 5346659"/>
              <a:gd name="connsiteX3" fmla="*/ 1723096 w 4080827"/>
              <a:gd name="connsiteY3" fmla="*/ 5346659 h 5346659"/>
              <a:gd name="connsiteX4" fmla="*/ 6680 w 4080827"/>
              <a:gd name="connsiteY4" fmla="*/ 2898224 h 5346659"/>
              <a:gd name="connsiteX5" fmla="*/ 254 w 4080827"/>
              <a:gd name="connsiteY5" fmla="*/ 29 h 5346659"/>
              <a:gd name="connsiteX0" fmla="*/ 254 w 4080827"/>
              <a:gd name="connsiteY0" fmla="*/ 0 h 5346630"/>
              <a:gd name="connsiteX1" fmla="*/ 4080560 w 4080827"/>
              <a:gd name="connsiteY1" fmla="*/ 16177 h 5346630"/>
              <a:gd name="connsiteX2" fmla="*/ 4074982 w 4080827"/>
              <a:gd name="connsiteY2" fmla="*/ 5344688 h 5346630"/>
              <a:gd name="connsiteX3" fmla="*/ 1723096 w 4080827"/>
              <a:gd name="connsiteY3" fmla="*/ 5346630 h 5346630"/>
              <a:gd name="connsiteX4" fmla="*/ 6680 w 4080827"/>
              <a:gd name="connsiteY4" fmla="*/ 2898195 h 5346630"/>
              <a:gd name="connsiteX5" fmla="*/ 254 w 4080827"/>
              <a:gd name="connsiteY5" fmla="*/ 0 h 5346630"/>
              <a:gd name="connsiteX0" fmla="*/ 254 w 4080827"/>
              <a:gd name="connsiteY0" fmla="*/ 0 h 5332957"/>
              <a:gd name="connsiteX1" fmla="*/ 4080560 w 4080827"/>
              <a:gd name="connsiteY1" fmla="*/ 2504 h 5332957"/>
              <a:gd name="connsiteX2" fmla="*/ 4074982 w 4080827"/>
              <a:gd name="connsiteY2" fmla="*/ 5331015 h 5332957"/>
              <a:gd name="connsiteX3" fmla="*/ 1723096 w 4080827"/>
              <a:gd name="connsiteY3" fmla="*/ 5332957 h 5332957"/>
              <a:gd name="connsiteX4" fmla="*/ 6680 w 4080827"/>
              <a:gd name="connsiteY4" fmla="*/ 2884522 h 5332957"/>
              <a:gd name="connsiteX5" fmla="*/ 254 w 4080827"/>
              <a:gd name="connsiteY5" fmla="*/ 0 h 5332957"/>
              <a:gd name="connsiteX0" fmla="*/ 254 w 4080827"/>
              <a:gd name="connsiteY0" fmla="*/ 8891 h 5330453"/>
              <a:gd name="connsiteX1" fmla="*/ 4080560 w 4080827"/>
              <a:gd name="connsiteY1" fmla="*/ 0 h 5330453"/>
              <a:gd name="connsiteX2" fmla="*/ 4074982 w 4080827"/>
              <a:gd name="connsiteY2" fmla="*/ 5328511 h 5330453"/>
              <a:gd name="connsiteX3" fmla="*/ 1723096 w 4080827"/>
              <a:gd name="connsiteY3" fmla="*/ 5330453 h 5330453"/>
              <a:gd name="connsiteX4" fmla="*/ 6680 w 4080827"/>
              <a:gd name="connsiteY4" fmla="*/ 2882018 h 5330453"/>
              <a:gd name="connsiteX5" fmla="*/ 254 w 4080827"/>
              <a:gd name="connsiteY5" fmla="*/ 8891 h 5330453"/>
              <a:gd name="connsiteX0" fmla="*/ 254 w 4080827"/>
              <a:gd name="connsiteY0" fmla="*/ 0 h 5321562"/>
              <a:gd name="connsiteX1" fmla="*/ 4080560 w 4080827"/>
              <a:gd name="connsiteY1" fmla="*/ 8201 h 5321562"/>
              <a:gd name="connsiteX2" fmla="*/ 4074982 w 4080827"/>
              <a:gd name="connsiteY2" fmla="*/ 5319620 h 5321562"/>
              <a:gd name="connsiteX3" fmla="*/ 1723096 w 4080827"/>
              <a:gd name="connsiteY3" fmla="*/ 5321562 h 5321562"/>
              <a:gd name="connsiteX4" fmla="*/ 6680 w 4080827"/>
              <a:gd name="connsiteY4" fmla="*/ 2873127 h 5321562"/>
              <a:gd name="connsiteX5" fmla="*/ 254 w 4080827"/>
              <a:gd name="connsiteY5" fmla="*/ 0 h 5321562"/>
              <a:gd name="connsiteX0" fmla="*/ 254 w 4076763"/>
              <a:gd name="connsiteY0" fmla="*/ 0 h 5321562"/>
              <a:gd name="connsiteX1" fmla="*/ 4076319 w 4076763"/>
              <a:gd name="connsiteY1" fmla="*/ 8201 h 5321562"/>
              <a:gd name="connsiteX2" fmla="*/ 4074982 w 4076763"/>
              <a:gd name="connsiteY2" fmla="*/ 5319620 h 5321562"/>
              <a:gd name="connsiteX3" fmla="*/ 1723096 w 4076763"/>
              <a:gd name="connsiteY3" fmla="*/ 5321562 h 5321562"/>
              <a:gd name="connsiteX4" fmla="*/ 6680 w 4076763"/>
              <a:gd name="connsiteY4" fmla="*/ 2873127 h 5321562"/>
              <a:gd name="connsiteX5" fmla="*/ 254 w 4076763"/>
              <a:gd name="connsiteY5" fmla="*/ 0 h 5321562"/>
              <a:gd name="connsiteX0" fmla="*/ 254 w 4076763"/>
              <a:gd name="connsiteY0" fmla="*/ 0 h 5321562"/>
              <a:gd name="connsiteX1" fmla="*/ 4076319 w 4076763"/>
              <a:gd name="connsiteY1" fmla="*/ 2504 h 5321562"/>
              <a:gd name="connsiteX2" fmla="*/ 4074982 w 4076763"/>
              <a:gd name="connsiteY2" fmla="*/ 5319620 h 5321562"/>
              <a:gd name="connsiteX3" fmla="*/ 1723096 w 4076763"/>
              <a:gd name="connsiteY3" fmla="*/ 5321562 h 5321562"/>
              <a:gd name="connsiteX4" fmla="*/ 6680 w 4076763"/>
              <a:gd name="connsiteY4" fmla="*/ 2873127 h 5321562"/>
              <a:gd name="connsiteX5" fmla="*/ 254 w 4076763"/>
              <a:gd name="connsiteY5" fmla="*/ 0 h 5321562"/>
              <a:gd name="connsiteX0" fmla="*/ 254 w 4076763"/>
              <a:gd name="connsiteY0" fmla="*/ 0 h 5321562"/>
              <a:gd name="connsiteX1" fmla="*/ 4076319 w 4076763"/>
              <a:gd name="connsiteY1" fmla="*/ 8201 h 5321562"/>
              <a:gd name="connsiteX2" fmla="*/ 4074982 w 4076763"/>
              <a:gd name="connsiteY2" fmla="*/ 5319620 h 5321562"/>
              <a:gd name="connsiteX3" fmla="*/ 1723096 w 4076763"/>
              <a:gd name="connsiteY3" fmla="*/ 5321562 h 5321562"/>
              <a:gd name="connsiteX4" fmla="*/ 6680 w 4076763"/>
              <a:gd name="connsiteY4" fmla="*/ 2873127 h 5321562"/>
              <a:gd name="connsiteX5" fmla="*/ 254 w 4076763"/>
              <a:gd name="connsiteY5" fmla="*/ 0 h 5321562"/>
              <a:gd name="connsiteX0" fmla="*/ 254 w 4074982"/>
              <a:gd name="connsiteY0" fmla="*/ 0 h 5321562"/>
              <a:gd name="connsiteX1" fmla="*/ 4050875 w 4074982"/>
              <a:gd name="connsiteY1" fmla="*/ 207606 h 5321562"/>
              <a:gd name="connsiteX2" fmla="*/ 4074982 w 4074982"/>
              <a:gd name="connsiteY2" fmla="*/ 5319620 h 5321562"/>
              <a:gd name="connsiteX3" fmla="*/ 1723096 w 4074982"/>
              <a:gd name="connsiteY3" fmla="*/ 5321562 h 5321562"/>
              <a:gd name="connsiteX4" fmla="*/ 6680 w 4074982"/>
              <a:gd name="connsiteY4" fmla="*/ 2873127 h 5321562"/>
              <a:gd name="connsiteX5" fmla="*/ 254 w 4074982"/>
              <a:gd name="connsiteY5" fmla="*/ 0 h 5321562"/>
              <a:gd name="connsiteX0" fmla="*/ 254 w 4074982"/>
              <a:gd name="connsiteY0" fmla="*/ 3193 h 5324755"/>
              <a:gd name="connsiteX1" fmla="*/ 4072078 w 4074982"/>
              <a:gd name="connsiteY1" fmla="*/ 0 h 5324755"/>
              <a:gd name="connsiteX2" fmla="*/ 4074982 w 4074982"/>
              <a:gd name="connsiteY2" fmla="*/ 5322813 h 5324755"/>
              <a:gd name="connsiteX3" fmla="*/ 1723096 w 4074982"/>
              <a:gd name="connsiteY3" fmla="*/ 5324755 h 5324755"/>
              <a:gd name="connsiteX4" fmla="*/ 6680 w 4074982"/>
              <a:gd name="connsiteY4" fmla="*/ 2876320 h 5324755"/>
              <a:gd name="connsiteX5" fmla="*/ 254 w 4074982"/>
              <a:gd name="connsiteY5" fmla="*/ 3193 h 532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4982" h="5324755">
                <a:moveTo>
                  <a:pt x="254" y="3193"/>
                </a:moveTo>
                <a:lnTo>
                  <a:pt x="4072078" y="0"/>
                </a:lnTo>
                <a:cubicBezTo>
                  <a:pt x="4074035" y="1865237"/>
                  <a:pt x="4073025" y="3457576"/>
                  <a:pt x="4074982" y="5322813"/>
                </a:cubicBezTo>
                <a:lnTo>
                  <a:pt x="1723096" y="5324755"/>
                </a:lnTo>
                <a:cubicBezTo>
                  <a:pt x="693982" y="5014623"/>
                  <a:pt x="-3932" y="3729991"/>
                  <a:pt x="6680" y="2876320"/>
                </a:cubicBezTo>
                <a:cubicBezTo>
                  <a:pt x="8672" y="1673057"/>
                  <a:pt x="-1738" y="1206456"/>
                  <a:pt x="254" y="3193"/>
                </a:cubicBezTo>
                <a:close/>
              </a:path>
            </a:pathLst>
          </a:custGeom>
          <a:solidFill>
            <a:schemeClr val="bg2"/>
          </a:solidFill>
        </p:spPr>
        <p:txBody>
          <a:bodyPr anchor="ctr"/>
          <a:lstStyle>
            <a:lvl1pPr algn="ctr">
              <a:defRPr sz="1200"/>
            </a:lvl1pPr>
          </a:lstStyle>
          <a:p>
            <a:r>
              <a:rPr lang="en-AU" dirty="0"/>
              <a:t> Click icon to insert picture</a:t>
            </a:r>
          </a:p>
          <a:p>
            <a:endParaRPr lang="en-AU" dirty="0"/>
          </a:p>
        </p:txBody>
      </p:sp>
      <p:pic>
        <p:nvPicPr>
          <p:cNvPr id="12" name="Picture 11">
            <a:extLst>
              <a:ext uri="{FF2B5EF4-FFF2-40B4-BE49-F238E27FC236}">
                <a16:creationId xmlns:a16="http://schemas.microsoft.com/office/drawing/2014/main" id="{B83753C3-AD71-41CF-A0E3-EDC40D8596D3}"/>
              </a:ext>
            </a:extLst>
          </p:cNvPr>
          <p:cNvPicPr>
            <a:picLocks noChangeAspect="1"/>
          </p:cNvPicPr>
          <p:nvPr userDrawn="1"/>
        </p:nvPicPr>
        <p:blipFill>
          <a:blip r:embed="rId2"/>
          <a:stretch>
            <a:fillRect/>
          </a:stretch>
        </p:blipFill>
        <p:spPr>
          <a:xfrm>
            <a:off x="695325" y="207631"/>
            <a:ext cx="3204000" cy="472463"/>
          </a:xfrm>
          <a:prstGeom prst="rect">
            <a:avLst/>
          </a:prstGeom>
        </p:spPr>
      </p:pic>
    </p:spTree>
    <p:extLst>
      <p:ext uri="{BB962C8B-B14F-4D97-AF65-F5344CB8AC3E}">
        <p14:creationId xmlns:p14="http://schemas.microsoft.com/office/powerpoint/2010/main" val="122177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Image - Grid">
    <p:bg>
      <p:bgRef idx="1001">
        <a:schemeClr val="bg1"/>
      </p:bgRef>
    </p:bg>
    <p:spTree>
      <p:nvGrpSpPr>
        <p:cNvPr id="1" name=""/>
        <p:cNvGrpSpPr/>
        <p:nvPr/>
      </p:nvGrpSpPr>
      <p:grpSpPr>
        <a:xfrm>
          <a:off x="0" y="0"/>
          <a:ext cx="0" cy="0"/>
          <a:chOff x="0" y="0"/>
          <a:chExt cx="0" cy="0"/>
        </a:xfrm>
      </p:grpSpPr>
      <p:sp>
        <p:nvSpPr>
          <p:cNvPr id="5" name="Picture Placeholder 22"/>
          <p:cNvSpPr>
            <a:spLocks noGrp="1" noChangeAspect="1"/>
          </p:cNvSpPr>
          <p:nvPr>
            <p:ph type="pic" sz="quarter" idx="14"/>
          </p:nvPr>
        </p:nvSpPr>
        <p:spPr>
          <a:xfrm>
            <a:off x="5351436" y="8021"/>
            <a:ext cx="3414683" cy="3418649"/>
          </a:xfrm>
          <a:solidFill>
            <a:schemeClr val="tx2"/>
          </a:solidFill>
        </p:spPr>
        <p:txBody>
          <a:bodyPr>
            <a:normAutofit/>
          </a:bodyPr>
          <a:lstStyle>
            <a:lvl1pPr marL="0" indent="0">
              <a:buNone/>
              <a:defRPr sz="1600">
                <a:solidFill>
                  <a:schemeClr val="bg1"/>
                </a:solidFill>
                <a:latin typeface="Lato Light"/>
                <a:cs typeface="Lato Light"/>
              </a:defRPr>
            </a:lvl1pPr>
          </a:lstStyle>
          <a:p>
            <a:endParaRPr lang="id-ID" dirty="0"/>
          </a:p>
        </p:txBody>
      </p:sp>
      <p:sp>
        <p:nvSpPr>
          <p:cNvPr id="6" name="Picture Placeholder 22"/>
          <p:cNvSpPr>
            <a:spLocks noGrp="1" noChangeAspect="1"/>
          </p:cNvSpPr>
          <p:nvPr>
            <p:ph type="pic" sz="quarter" idx="15"/>
          </p:nvPr>
        </p:nvSpPr>
        <p:spPr>
          <a:xfrm>
            <a:off x="8777317" y="8021"/>
            <a:ext cx="3414683" cy="3418649"/>
          </a:xfrm>
          <a:solidFill>
            <a:schemeClr val="tx2"/>
          </a:solidFill>
        </p:spPr>
        <p:txBody>
          <a:bodyPr>
            <a:normAutofit/>
          </a:bodyPr>
          <a:lstStyle>
            <a:lvl1pPr marL="0" indent="0">
              <a:buNone/>
              <a:defRPr sz="1600">
                <a:solidFill>
                  <a:schemeClr val="bg1"/>
                </a:solidFill>
                <a:latin typeface="Lato Light"/>
                <a:cs typeface="Lato Light"/>
              </a:defRPr>
            </a:lvl1pPr>
          </a:lstStyle>
          <a:p>
            <a:endParaRPr lang="id-ID" dirty="0"/>
          </a:p>
        </p:txBody>
      </p:sp>
      <p:sp>
        <p:nvSpPr>
          <p:cNvPr id="7" name="Picture Placeholder 22"/>
          <p:cNvSpPr>
            <a:spLocks noGrp="1" noChangeAspect="1"/>
          </p:cNvSpPr>
          <p:nvPr>
            <p:ph type="pic" sz="quarter" idx="16"/>
          </p:nvPr>
        </p:nvSpPr>
        <p:spPr>
          <a:xfrm>
            <a:off x="5351436" y="3424989"/>
            <a:ext cx="3414683" cy="3418649"/>
          </a:xfrm>
          <a:solidFill>
            <a:schemeClr val="tx2"/>
          </a:solidFill>
        </p:spPr>
        <p:txBody>
          <a:bodyPr>
            <a:normAutofit/>
          </a:bodyPr>
          <a:lstStyle>
            <a:lvl1pPr marL="0" indent="0">
              <a:buNone/>
              <a:defRPr sz="1600">
                <a:solidFill>
                  <a:schemeClr val="bg1"/>
                </a:solidFill>
                <a:latin typeface="Lato Light"/>
                <a:cs typeface="Lato Light"/>
              </a:defRPr>
            </a:lvl1pPr>
          </a:lstStyle>
          <a:p>
            <a:endParaRPr lang="id-ID" dirty="0"/>
          </a:p>
        </p:txBody>
      </p:sp>
      <p:sp>
        <p:nvSpPr>
          <p:cNvPr id="8" name="Picture Placeholder 22"/>
          <p:cNvSpPr>
            <a:spLocks noGrp="1" noChangeAspect="1"/>
          </p:cNvSpPr>
          <p:nvPr>
            <p:ph type="pic" sz="quarter" idx="17"/>
          </p:nvPr>
        </p:nvSpPr>
        <p:spPr>
          <a:xfrm>
            <a:off x="8777317" y="3424989"/>
            <a:ext cx="3414683" cy="3418649"/>
          </a:xfrm>
          <a:solidFill>
            <a:schemeClr val="tx2"/>
          </a:solidFill>
        </p:spPr>
        <p:txBody>
          <a:bodyPr>
            <a:normAutofit/>
          </a:bodyPr>
          <a:lstStyle>
            <a:lvl1pPr marL="0" indent="0">
              <a:buNone/>
              <a:defRPr sz="1600">
                <a:solidFill>
                  <a:schemeClr val="bg1"/>
                </a:solidFill>
                <a:latin typeface="Lato Light"/>
                <a:cs typeface="Lato Light"/>
              </a:defRPr>
            </a:lvl1pPr>
          </a:lstStyle>
          <a:p>
            <a:endParaRPr lang="id-ID" dirty="0"/>
          </a:p>
        </p:txBody>
      </p:sp>
      <p:sp>
        <p:nvSpPr>
          <p:cNvPr id="9" name="Text Placeholder 9"/>
          <p:cNvSpPr>
            <a:spLocks noGrp="1"/>
          </p:cNvSpPr>
          <p:nvPr>
            <p:ph type="body" sz="quarter" idx="12" hasCustomPrompt="1"/>
          </p:nvPr>
        </p:nvSpPr>
        <p:spPr>
          <a:xfrm>
            <a:off x="561328" y="3983439"/>
            <a:ext cx="4220465" cy="2301750"/>
          </a:xfrm>
        </p:spPr>
        <p:txBody>
          <a:bodyPr>
            <a:normAutofit/>
          </a:bodyPr>
          <a:lstStyle>
            <a:lvl1pPr marL="0" indent="0">
              <a:buNone/>
              <a:defRPr sz="1800" b="0" i="0">
                <a:solidFill>
                  <a:schemeClr val="tx1"/>
                </a:solidFill>
                <a:latin typeface="Gotham Light" charset="0"/>
                <a:ea typeface="Gotham Light" charset="0"/>
                <a:cs typeface="Gotham Light" charset="0"/>
              </a:defRPr>
            </a:lvl1pPr>
            <a:lvl2pPr marL="457109" indent="0">
              <a:buNone/>
              <a:defRPr sz="1000" b="0" i="0">
                <a:latin typeface="Gotham Light" charset="0"/>
                <a:ea typeface="Gotham Light" charset="0"/>
                <a:cs typeface="Gotham Light" charset="0"/>
              </a:defRPr>
            </a:lvl2pPr>
            <a:lvl3pPr marL="914217" indent="0">
              <a:buNone/>
              <a:defRPr sz="1000" b="0" i="0">
                <a:latin typeface="Gotham Light" charset="0"/>
                <a:ea typeface="Gotham Light" charset="0"/>
                <a:cs typeface="Gotham Light" charset="0"/>
              </a:defRPr>
            </a:lvl3pPr>
            <a:lvl4pPr marL="1371326" indent="0">
              <a:buNone/>
              <a:defRPr sz="1000" b="0" i="0">
                <a:latin typeface="Gotham Light" charset="0"/>
                <a:ea typeface="Gotham Light" charset="0"/>
                <a:cs typeface="Gotham Light" charset="0"/>
              </a:defRPr>
            </a:lvl4pPr>
            <a:lvl5pPr marL="1828434" indent="0">
              <a:buNone/>
              <a:defRPr sz="1000" b="0" i="0">
                <a:latin typeface="Gotham Light" charset="0"/>
                <a:ea typeface="Gotham Light" charset="0"/>
                <a:cs typeface="Gotham Light" charset="0"/>
              </a:defRPr>
            </a:lvl5pPr>
          </a:lstStyle>
          <a:p>
            <a:pPr lvl="0"/>
            <a:r>
              <a:rPr lang="en-US" dirty="0"/>
              <a:t>Body text to go here</a:t>
            </a:r>
          </a:p>
        </p:txBody>
      </p:sp>
      <p:sp>
        <p:nvSpPr>
          <p:cNvPr id="10" name="Text Placeholder 8"/>
          <p:cNvSpPr>
            <a:spLocks noGrp="1"/>
          </p:cNvSpPr>
          <p:nvPr>
            <p:ph type="body" sz="quarter" idx="10" hasCustomPrompt="1"/>
          </p:nvPr>
        </p:nvSpPr>
        <p:spPr>
          <a:xfrm>
            <a:off x="561703" y="1796883"/>
            <a:ext cx="3714632" cy="2005096"/>
          </a:xfrm>
        </p:spPr>
        <p:txBody>
          <a:bodyPr anchor="b" anchorCtr="0">
            <a:normAutofit/>
          </a:bodyPr>
          <a:lstStyle>
            <a:lvl1pPr marL="0" indent="0">
              <a:buNone/>
              <a:defRPr sz="4400" b="0" i="0">
                <a:solidFill>
                  <a:schemeClr val="tx1"/>
                </a:solidFill>
                <a:latin typeface="Gotham Light" charset="0"/>
                <a:ea typeface="Gotham Light" charset="0"/>
                <a:cs typeface="Gotham Light" charset="0"/>
              </a:defRPr>
            </a:lvl1pPr>
            <a:lvl2pPr marL="457109" indent="0">
              <a:buNone/>
              <a:defRPr/>
            </a:lvl2pPr>
            <a:lvl3pPr marL="914217" indent="0">
              <a:buNone/>
              <a:defRPr/>
            </a:lvl3pPr>
            <a:lvl4pPr marL="1371326" indent="0">
              <a:buNone/>
              <a:defRPr/>
            </a:lvl4pPr>
            <a:lvl5pPr marL="1828434" indent="0">
              <a:buNone/>
              <a:defRPr/>
            </a:lvl5pPr>
          </a:lstStyle>
          <a:p>
            <a:pPr lvl="0"/>
            <a:r>
              <a:rPr lang="en-US" dirty="0"/>
              <a:t>HEADER </a:t>
            </a:r>
            <a:br>
              <a:rPr lang="en-US" dirty="0"/>
            </a:br>
            <a:r>
              <a:rPr lang="en-US" dirty="0"/>
              <a:t>TO GO HERE</a:t>
            </a:r>
          </a:p>
        </p:txBody>
      </p:sp>
    </p:spTree>
    <p:extLst>
      <p:ext uri="{BB962C8B-B14F-4D97-AF65-F5344CB8AC3E}">
        <p14:creationId xmlns:p14="http://schemas.microsoft.com/office/powerpoint/2010/main" val="3547177086"/>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ext slide - Whit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561703" y="441326"/>
            <a:ext cx="5391468" cy="593391"/>
          </a:xfrm>
        </p:spPr>
        <p:txBody>
          <a:bodyPr>
            <a:normAutofit/>
          </a:bodyPr>
          <a:lstStyle>
            <a:lvl1pPr marL="0" indent="0">
              <a:buNone/>
              <a:defRPr sz="3299">
                <a:solidFill>
                  <a:schemeClr val="bg2"/>
                </a:solidFill>
              </a:defRPr>
            </a:lvl1pPr>
            <a:lvl2pPr marL="456995" indent="0">
              <a:buNone/>
              <a:defRPr/>
            </a:lvl2pPr>
            <a:lvl3pPr marL="913989" indent="0">
              <a:buNone/>
              <a:defRPr/>
            </a:lvl3pPr>
            <a:lvl4pPr marL="1370983" indent="0">
              <a:buNone/>
              <a:defRPr/>
            </a:lvl4pPr>
            <a:lvl5pPr marL="1827977" indent="0">
              <a:buNone/>
              <a:defRPr/>
            </a:lvl5pPr>
          </a:lstStyle>
          <a:p>
            <a:r>
              <a:rPr lang="en-US" dirty="0"/>
              <a:t>Header to go here</a:t>
            </a:r>
          </a:p>
        </p:txBody>
      </p:sp>
      <p:sp>
        <p:nvSpPr>
          <p:cNvPr id="3" name="Oval 2"/>
          <p:cNvSpPr/>
          <p:nvPr userDrawn="1"/>
        </p:nvSpPr>
        <p:spPr>
          <a:xfrm rot="1521677">
            <a:off x="10551267" y="-1051600"/>
            <a:ext cx="2254503" cy="2253916"/>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2"/>
              </a:solidFill>
            </a:endParaRPr>
          </a:p>
        </p:txBody>
      </p:sp>
      <p:sp>
        <p:nvSpPr>
          <p:cNvPr id="4" name="Oval 3"/>
          <p:cNvSpPr/>
          <p:nvPr userDrawn="1"/>
        </p:nvSpPr>
        <p:spPr>
          <a:xfrm rot="1521677">
            <a:off x="10952425" y="887235"/>
            <a:ext cx="295038" cy="294962"/>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2"/>
              </a:solidFill>
            </a:endParaRPr>
          </a:p>
        </p:txBody>
      </p:sp>
    </p:spTree>
    <p:extLst>
      <p:ext uri="{BB962C8B-B14F-4D97-AF65-F5344CB8AC3E}">
        <p14:creationId xmlns:p14="http://schemas.microsoft.com/office/powerpoint/2010/main" val="217105750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1A2C22-D4CF-4FE0-AF06-038EB2ACB6D9}"/>
              </a:ext>
            </a:extLst>
          </p:cNvPr>
          <p:cNvSpPr/>
          <p:nvPr userDrawn="1"/>
        </p:nvSpPr>
        <p:spPr>
          <a:xfrm>
            <a:off x="0" y="0"/>
            <a:ext cx="12192000" cy="6858000"/>
          </a:xfrm>
          <a:prstGeom prst="rect">
            <a:avLst/>
          </a:prstGeom>
          <a:gradFill flip="none" rotWithShape="1">
            <a:gsLst>
              <a:gs pos="75000">
                <a:schemeClr val="accent1"/>
              </a:gs>
              <a:gs pos="100000">
                <a:srgbClr val="962A8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0" name="Picture 9">
            <a:extLst>
              <a:ext uri="{FF2B5EF4-FFF2-40B4-BE49-F238E27FC236}">
                <a16:creationId xmlns:a16="http://schemas.microsoft.com/office/drawing/2014/main" id="{DD751603-5D6A-462B-B9E7-98413BF2CB36}"/>
              </a:ext>
            </a:extLst>
          </p:cNvPr>
          <p:cNvPicPr>
            <a:picLocks noChangeAspect="1"/>
          </p:cNvPicPr>
          <p:nvPr userDrawn="1"/>
        </p:nvPicPr>
        <p:blipFill>
          <a:blip r:embed="rId2"/>
          <a:stretch>
            <a:fillRect/>
          </a:stretch>
        </p:blipFill>
        <p:spPr>
          <a:xfrm>
            <a:off x="8309692" y="275999"/>
            <a:ext cx="3204000" cy="472463"/>
          </a:xfrm>
          <a:prstGeom prst="rect">
            <a:avLst/>
          </a:prstGeom>
        </p:spPr>
      </p:pic>
      <p:sp>
        <p:nvSpPr>
          <p:cNvPr id="2" name="Title 1"/>
          <p:cNvSpPr>
            <a:spLocks noGrp="1"/>
          </p:cNvSpPr>
          <p:nvPr>
            <p:ph type="title" hasCustomPrompt="1"/>
          </p:nvPr>
        </p:nvSpPr>
        <p:spPr>
          <a:xfrm>
            <a:off x="695326" y="1700811"/>
            <a:ext cx="10768680" cy="1224137"/>
          </a:xfrm>
        </p:spPr>
        <p:txBody>
          <a:bodyPr anchor="b">
            <a:noAutofit/>
          </a:bodyPr>
          <a:lstStyle>
            <a:lvl1pPr>
              <a:lnSpc>
                <a:spcPts val="5040"/>
              </a:lnSpc>
              <a:defRPr sz="4200">
                <a:solidFill>
                  <a:schemeClr val="bg1"/>
                </a:solidFill>
              </a:defRPr>
            </a:lvl1pPr>
          </a:lstStyle>
          <a:p>
            <a:r>
              <a:rPr lang="en-US" dirty="0"/>
              <a:t>[Title]</a:t>
            </a:r>
            <a:endParaRPr lang="en-AU" dirty="0"/>
          </a:p>
        </p:txBody>
      </p:sp>
      <p:sp>
        <p:nvSpPr>
          <p:cNvPr id="7" name="Text Placeholder 6"/>
          <p:cNvSpPr>
            <a:spLocks noGrp="1"/>
          </p:cNvSpPr>
          <p:nvPr>
            <p:ph type="body" sz="quarter" idx="10" hasCustomPrompt="1"/>
          </p:nvPr>
        </p:nvSpPr>
        <p:spPr>
          <a:xfrm>
            <a:off x="695326" y="3113744"/>
            <a:ext cx="10768680" cy="2043451"/>
          </a:xfrm>
          <a:prstGeom prst="rect">
            <a:avLst/>
          </a:prstGeom>
        </p:spPr>
        <p:txBody>
          <a:bodyPr>
            <a:normAutofit/>
          </a:bodyPr>
          <a:lstStyle>
            <a:lvl1pPr marL="0" indent="0">
              <a:lnSpc>
                <a:spcPts val="3240"/>
              </a:lnSpc>
              <a:buNone/>
              <a:defRPr sz="2700">
                <a:solidFill>
                  <a:schemeClr val="bg1"/>
                </a:solidFill>
              </a:defRPr>
            </a:lvl1pPr>
          </a:lstStyle>
          <a:p>
            <a:pPr lvl="0"/>
            <a:r>
              <a:rPr lang="en-US" dirty="0"/>
              <a:t>[Subtitle]</a:t>
            </a:r>
          </a:p>
        </p:txBody>
      </p:sp>
      <p:sp>
        <p:nvSpPr>
          <p:cNvPr id="11" name="Right Triangle 3">
            <a:extLst>
              <a:ext uri="{FF2B5EF4-FFF2-40B4-BE49-F238E27FC236}">
                <a16:creationId xmlns:a16="http://schemas.microsoft.com/office/drawing/2014/main" id="{DBA991DB-C059-4DB2-8D91-33D3F3951887}"/>
              </a:ext>
            </a:extLst>
          </p:cNvPr>
          <p:cNvSpPr/>
          <p:nvPr userDrawn="1"/>
        </p:nvSpPr>
        <p:spPr>
          <a:xfrm>
            <a:off x="1" y="4076700"/>
            <a:ext cx="2555875"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8" name="Graphic 1">
            <a:extLst>
              <a:ext uri="{FF2B5EF4-FFF2-40B4-BE49-F238E27FC236}">
                <a16:creationId xmlns:a16="http://schemas.microsoft.com/office/drawing/2014/main" id="{F070BDDD-4427-48C1-9206-C4CC3FAE8AD1}"/>
              </a:ext>
            </a:extLst>
          </p:cNvPr>
          <p:cNvSpPr/>
          <p:nvPr userDrawn="1"/>
        </p:nvSpPr>
        <p:spPr>
          <a:xfrm>
            <a:off x="9912424" y="5571759"/>
            <a:ext cx="2279576" cy="1286241"/>
          </a:xfrm>
          <a:custGeom>
            <a:avLst/>
            <a:gdLst>
              <a:gd name="connsiteX0" fmla="*/ 1704499 w 1704975"/>
              <a:gd name="connsiteY0" fmla="*/ 961382 h 962025"/>
              <a:gd name="connsiteX1" fmla="*/ 1172051 w 1704975"/>
              <a:gd name="connsiteY1" fmla="*/ 803267 h 962025"/>
              <a:gd name="connsiteX2" fmla="*/ 589121 w 1704975"/>
              <a:gd name="connsiteY2" fmla="*/ 611815 h 962025"/>
              <a:gd name="connsiteX3" fmla="*/ 7144 w 1704975"/>
              <a:gd name="connsiteY3" fmla="*/ 768977 h 962025"/>
              <a:gd name="connsiteX4" fmla="*/ 764381 w 1704975"/>
              <a:gd name="connsiteY4" fmla="*/ 128897 h 962025"/>
              <a:gd name="connsiteX5" fmla="*/ 1614011 w 1704975"/>
              <a:gd name="connsiteY5" fmla="*/ 72700 h 962025"/>
              <a:gd name="connsiteX6" fmla="*/ 1705451 w 1704975"/>
              <a:gd name="connsiteY6" fmla="*/ 104132 h 962025"/>
              <a:gd name="connsiteX7" fmla="*/ 1704499 w 1704975"/>
              <a:gd name="connsiteY7" fmla="*/ 961382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975" h="962025">
                <a:moveTo>
                  <a:pt x="1704499" y="961382"/>
                </a:moveTo>
                <a:cubicBezTo>
                  <a:pt x="1523524" y="935665"/>
                  <a:pt x="1348264" y="859465"/>
                  <a:pt x="1172051" y="803267"/>
                </a:cubicBezTo>
                <a:cubicBezTo>
                  <a:pt x="976789" y="741355"/>
                  <a:pt x="788194" y="654677"/>
                  <a:pt x="589121" y="611815"/>
                </a:cubicBezTo>
                <a:cubicBezTo>
                  <a:pt x="301466" y="550855"/>
                  <a:pt x="224314" y="585145"/>
                  <a:pt x="7144" y="768977"/>
                </a:cubicBezTo>
                <a:cubicBezTo>
                  <a:pt x="50006" y="717542"/>
                  <a:pt x="525304" y="253675"/>
                  <a:pt x="764381" y="128897"/>
                </a:cubicBezTo>
                <a:cubicBezTo>
                  <a:pt x="1040606" y="-14930"/>
                  <a:pt x="1321594" y="-28265"/>
                  <a:pt x="1614011" y="72700"/>
                </a:cubicBezTo>
                <a:cubicBezTo>
                  <a:pt x="1644491" y="83177"/>
                  <a:pt x="1674971" y="93655"/>
                  <a:pt x="1705451" y="104132"/>
                </a:cubicBezTo>
                <a:lnTo>
                  <a:pt x="1704499" y="961382"/>
                </a:lnTo>
                <a:close/>
              </a:path>
            </a:pathLst>
          </a:custGeom>
          <a:solidFill>
            <a:schemeClr val="bg1"/>
          </a:solidFill>
          <a:ln w="9525" cap="flat">
            <a:noFill/>
            <a:prstDash val="solid"/>
            <a:miter/>
          </a:ln>
        </p:spPr>
        <p:txBody>
          <a:bodyPr rtlCol="0" anchor="ctr"/>
          <a:lstStyle/>
          <a:p>
            <a:endParaRPr lang="en-AU"/>
          </a:p>
        </p:txBody>
      </p:sp>
    </p:spTree>
    <p:extLst>
      <p:ext uri="{BB962C8B-B14F-4D97-AF65-F5344CB8AC3E}">
        <p14:creationId xmlns:p14="http://schemas.microsoft.com/office/powerpoint/2010/main" val="419216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ext Placeholder 8"/>
          <p:cNvSpPr>
            <a:spLocks noGrp="1"/>
          </p:cNvSpPr>
          <p:nvPr>
            <p:ph type="body" sz="quarter" idx="10" hasCustomPrompt="1"/>
          </p:nvPr>
        </p:nvSpPr>
        <p:spPr>
          <a:xfrm>
            <a:off x="561703" y="441325"/>
            <a:ext cx="5391468" cy="593391"/>
          </a:xfrm>
        </p:spPr>
        <p:txBody>
          <a:bodyPr>
            <a:normAutofit/>
          </a:bodyPr>
          <a:lstStyle>
            <a:lvl1pPr marL="0" indent="0">
              <a:buNone/>
              <a:defRPr sz="3300">
                <a:solidFill>
                  <a:schemeClr val="bg2"/>
                </a:solidFill>
              </a:defRPr>
            </a:lvl1pPr>
            <a:lvl2pPr marL="457109" indent="0">
              <a:buNone/>
              <a:defRPr/>
            </a:lvl2pPr>
            <a:lvl3pPr marL="914217" indent="0">
              <a:buNone/>
              <a:defRPr/>
            </a:lvl3pPr>
            <a:lvl4pPr marL="1371326" indent="0">
              <a:buNone/>
              <a:defRPr/>
            </a:lvl4pPr>
            <a:lvl5pPr marL="1828434" indent="0">
              <a:buNone/>
              <a:defRPr/>
            </a:lvl5pPr>
          </a:lstStyle>
          <a:p>
            <a:r>
              <a:rPr lang="en-US" dirty="0"/>
              <a:t>Header to go here</a:t>
            </a:r>
          </a:p>
        </p:txBody>
      </p:sp>
      <p:sp>
        <p:nvSpPr>
          <p:cNvPr id="4" name="Oval 3"/>
          <p:cNvSpPr/>
          <p:nvPr userDrawn="1"/>
        </p:nvSpPr>
        <p:spPr>
          <a:xfrm>
            <a:off x="8352629" y="3339037"/>
            <a:ext cx="2672495" cy="2671799"/>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Picture Placeholder 5"/>
          <p:cNvSpPr>
            <a:spLocks noGrp="1"/>
          </p:cNvSpPr>
          <p:nvPr>
            <p:ph type="pic" sz="quarter" idx="11"/>
          </p:nvPr>
        </p:nvSpPr>
        <p:spPr>
          <a:xfrm>
            <a:off x="8124138" y="-537882"/>
            <a:ext cx="5777901" cy="5571714"/>
          </a:xfrm>
          <a:prstGeom prst="ellipse">
            <a:avLst/>
          </a:prstGeom>
          <a:solidFill>
            <a:schemeClr val="bg2"/>
          </a:solidFill>
        </p:spPr>
        <p:txBody>
          <a:bodyPr/>
          <a:lstStyle/>
          <a:p>
            <a:endParaRPr lang="en-US"/>
          </a:p>
        </p:txBody>
      </p:sp>
      <p:sp>
        <p:nvSpPr>
          <p:cNvPr id="5" name="Text Placeholder 8"/>
          <p:cNvSpPr>
            <a:spLocks noGrp="1"/>
          </p:cNvSpPr>
          <p:nvPr>
            <p:ph type="body" sz="quarter" idx="12" hasCustomPrompt="1"/>
          </p:nvPr>
        </p:nvSpPr>
        <p:spPr>
          <a:xfrm>
            <a:off x="561703" y="1474259"/>
            <a:ext cx="7009469" cy="4791075"/>
          </a:xfrm>
        </p:spPr>
        <p:txBody>
          <a:bodyPr>
            <a:normAutofit/>
          </a:bodyPr>
          <a:lstStyle>
            <a:lvl1pPr marL="0" indent="0">
              <a:buFont typeface="Arial" panose="020B0604020202020204" pitchFamily="34" charset="0"/>
              <a:buNone/>
              <a:defRPr lang="en-AU" sz="2200" b="0" i="0" baseline="0" smtClean="0">
                <a:solidFill>
                  <a:schemeClr val="tx1"/>
                </a:solidFill>
                <a:effectLst/>
                <a:latin typeface="Gotham Light" pitchFamily="50" charset="0"/>
              </a:defRPr>
            </a:lvl1pPr>
            <a:lvl2pPr marL="457109" indent="0">
              <a:buNone/>
              <a:defRPr/>
            </a:lvl2pPr>
            <a:lvl3pPr marL="914217" indent="0">
              <a:buNone/>
              <a:defRPr/>
            </a:lvl3pPr>
            <a:lvl4pPr marL="1371326" indent="0">
              <a:buNone/>
              <a:defRPr/>
            </a:lvl4pPr>
            <a:lvl5pPr marL="1828434" indent="0">
              <a:buNone/>
              <a:defRPr/>
            </a:lvl5pPr>
          </a:lstStyle>
          <a:p>
            <a:r>
              <a:rPr lang="en-US" dirty="0"/>
              <a:t>Body Text</a:t>
            </a:r>
          </a:p>
        </p:txBody>
      </p:sp>
    </p:spTree>
    <p:extLst>
      <p:ext uri="{BB962C8B-B14F-4D97-AF65-F5344CB8AC3E}">
        <p14:creationId xmlns:p14="http://schemas.microsoft.com/office/powerpoint/2010/main" val="224791447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ext slide - Whit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561703" y="441325"/>
            <a:ext cx="5391468" cy="593391"/>
          </a:xfrm>
        </p:spPr>
        <p:txBody>
          <a:bodyPr>
            <a:normAutofit/>
          </a:bodyPr>
          <a:lstStyle>
            <a:lvl1pPr marL="0" indent="0">
              <a:buNone/>
              <a:defRPr sz="3300">
                <a:solidFill>
                  <a:schemeClr val="bg2"/>
                </a:solidFill>
              </a:defRPr>
            </a:lvl1pPr>
            <a:lvl2pPr marL="457109" indent="0">
              <a:buNone/>
              <a:defRPr/>
            </a:lvl2pPr>
            <a:lvl3pPr marL="914217" indent="0">
              <a:buNone/>
              <a:defRPr/>
            </a:lvl3pPr>
            <a:lvl4pPr marL="1371326" indent="0">
              <a:buNone/>
              <a:defRPr/>
            </a:lvl4pPr>
            <a:lvl5pPr marL="1828434" indent="0">
              <a:buNone/>
              <a:defRPr/>
            </a:lvl5pPr>
          </a:lstStyle>
          <a:p>
            <a:r>
              <a:rPr lang="en-US" dirty="0"/>
              <a:t>Header to go here</a:t>
            </a:r>
          </a:p>
        </p:txBody>
      </p:sp>
      <p:sp>
        <p:nvSpPr>
          <p:cNvPr id="3" name="Oval 2"/>
          <p:cNvSpPr/>
          <p:nvPr userDrawn="1"/>
        </p:nvSpPr>
        <p:spPr>
          <a:xfrm rot="1521677">
            <a:off x="10551267" y="-1051600"/>
            <a:ext cx="2254503" cy="2253916"/>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2"/>
              </a:solidFill>
            </a:endParaRPr>
          </a:p>
        </p:txBody>
      </p:sp>
      <p:sp>
        <p:nvSpPr>
          <p:cNvPr id="4" name="Oval 3"/>
          <p:cNvSpPr/>
          <p:nvPr userDrawn="1"/>
        </p:nvSpPr>
        <p:spPr>
          <a:xfrm rot="1521677">
            <a:off x="10952425" y="887235"/>
            <a:ext cx="295038" cy="294962"/>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2"/>
              </a:solidFill>
            </a:endParaRPr>
          </a:p>
        </p:txBody>
      </p:sp>
      <p:sp>
        <p:nvSpPr>
          <p:cNvPr id="5" name="Text Placeholder 8"/>
          <p:cNvSpPr>
            <a:spLocks noGrp="1"/>
          </p:cNvSpPr>
          <p:nvPr>
            <p:ph type="body" sz="quarter" idx="12" hasCustomPrompt="1"/>
          </p:nvPr>
        </p:nvSpPr>
        <p:spPr>
          <a:xfrm>
            <a:off x="561703" y="1474259"/>
            <a:ext cx="10913619" cy="4791075"/>
          </a:xfrm>
        </p:spPr>
        <p:txBody>
          <a:bodyPr>
            <a:normAutofit/>
          </a:bodyPr>
          <a:lstStyle>
            <a:lvl1pPr marL="0" indent="0">
              <a:buFont typeface="Arial" panose="020B0604020202020204" pitchFamily="34" charset="0"/>
              <a:buNone/>
              <a:defRPr lang="en-AU" sz="2200" b="0" i="0" baseline="0" smtClean="0">
                <a:solidFill>
                  <a:schemeClr val="tx1"/>
                </a:solidFill>
                <a:effectLst/>
                <a:latin typeface="Gotham Light" pitchFamily="50" charset="0"/>
              </a:defRPr>
            </a:lvl1pPr>
            <a:lvl2pPr marL="457109" indent="0">
              <a:buNone/>
              <a:defRPr/>
            </a:lvl2pPr>
            <a:lvl3pPr marL="914217" indent="0">
              <a:buNone/>
              <a:defRPr/>
            </a:lvl3pPr>
            <a:lvl4pPr marL="1371326" indent="0">
              <a:buNone/>
              <a:defRPr/>
            </a:lvl4pPr>
            <a:lvl5pPr marL="1828434" indent="0">
              <a:buNone/>
              <a:defRPr/>
            </a:lvl5pPr>
          </a:lstStyle>
          <a:p>
            <a:r>
              <a:rPr lang="en-US" dirty="0"/>
              <a:t>Body Text</a:t>
            </a:r>
          </a:p>
        </p:txBody>
      </p:sp>
    </p:spTree>
    <p:extLst>
      <p:ext uri="{BB962C8B-B14F-4D97-AF65-F5344CB8AC3E}">
        <p14:creationId xmlns:p14="http://schemas.microsoft.com/office/powerpoint/2010/main" val="39287960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7" name="Content Placeholder 2"/>
          <p:cNvSpPr>
            <a:spLocks noGrp="1"/>
          </p:cNvSpPr>
          <p:nvPr>
            <p:ph idx="13" hasCustomPrompt="1"/>
          </p:nvPr>
        </p:nvSpPr>
        <p:spPr>
          <a:xfrm>
            <a:off x="1294149" y="685802"/>
            <a:ext cx="10289680" cy="4190999"/>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dirty="0"/>
          </a:p>
        </p:txBody>
      </p:sp>
    </p:spTree>
    <p:extLst>
      <p:ext uri="{BB962C8B-B14F-4D97-AF65-F5344CB8AC3E}">
        <p14:creationId xmlns:p14="http://schemas.microsoft.com/office/powerpoint/2010/main" val="311111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dirty="0"/>
          </a:p>
        </p:txBody>
      </p:sp>
      <p:sp>
        <p:nvSpPr>
          <p:cNvPr id="3" name="Content Placeholder 2"/>
          <p:cNvSpPr>
            <a:spLocks noGrp="1"/>
          </p:cNvSpPr>
          <p:nvPr>
            <p:ph sz="half" idx="1" hasCustomPrompt="1"/>
          </p:nvPr>
        </p:nvSpPr>
        <p:spPr>
          <a:xfrm>
            <a:off x="1294150" y="685800"/>
            <a:ext cx="503051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553321" y="685800"/>
            <a:ext cx="5030509"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F31473-23EB-4724-8B59-FE6D21D89FA4}" type="slidenum">
              <a:rPr lang="en-US" smtClean="0"/>
              <a:t>‹#›</a:t>
            </a:fld>
            <a:endParaRPr lang="en-US" dirty="0"/>
          </a:p>
        </p:txBody>
      </p:sp>
    </p:spTree>
    <p:extLst>
      <p:ext uri="{BB962C8B-B14F-4D97-AF65-F5344CB8AC3E}">
        <p14:creationId xmlns:p14="http://schemas.microsoft.com/office/powerpoint/2010/main" val="2918657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7" name="Content Placeholder 2"/>
          <p:cNvSpPr>
            <a:spLocks noGrp="1"/>
          </p:cNvSpPr>
          <p:nvPr>
            <p:ph idx="13" hasCustomPrompt="1"/>
          </p:nvPr>
        </p:nvSpPr>
        <p:spPr>
          <a:xfrm>
            <a:off x="1294149" y="685802"/>
            <a:ext cx="10289680" cy="4190999"/>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dirty="0"/>
          </a:p>
        </p:txBody>
      </p:sp>
    </p:spTree>
    <p:extLst>
      <p:ext uri="{BB962C8B-B14F-4D97-AF65-F5344CB8AC3E}">
        <p14:creationId xmlns:p14="http://schemas.microsoft.com/office/powerpoint/2010/main" val="391290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7" name="Content Placeholder 2"/>
          <p:cNvSpPr>
            <a:spLocks noGrp="1"/>
          </p:cNvSpPr>
          <p:nvPr>
            <p:ph idx="13" hasCustomPrompt="1"/>
          </p:nvPr>
        </p:nvSpPr>
        <p:spPr>
          <a:xfrm>
            <a:off x="1294149" y="685802"/>
            <a:ext cx="10289680" cy="4190999"/>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dirty="0"/>
          </a:p>
        </p:txBody>
      </p:sp>
    </p:spTree>
    <p:extLst>
      <p:ext uri="{BB962C8B-B14F-4D97-AF65-F5344CB8AC3E}">
        <p14:creationId xmlns:p14="http://schemas.microsoft.com/office/powerpoint/2010/main" val="322251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B0B745C-A124-43CC-AF11-BD0D4E63C488}" type="slidenum">
              <a:rPr lang="en-AU" smtClean="0"/>
              <a:t>‹#›</a:t>
            </a:fld>
            <a:endParaRPr lang="en-AU"/>
          </a:p>
        </p:txBody>
      </p:sp>
      <p:pic>
        <p:nvPicPr>
          <p:cNvPr id="7" name="Picture 2" descr="http://manningandco.com.au/wp-content/uploads/2014/04/agsm_cs-496x296_c.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8215" t="25420" r="8349" b="24178"/>
          <a:stretch/>
        </p:blipFill>
        <p:spPr bwMode="auto">
          <a:xfrm>
            <a:off x="9456373" y="5995330"/>
            <a:ext cx="2492939" cy="67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7267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Picture 3" descr="UQBS_FORMA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20250" y="292100"/>
            <a:ext cx="1365250"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IMELIN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13" y="5938838"/>
            <a:ext cx="12239626"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5"/>
          <p:cNvSpPr>
            <a:spLocks noGrp="1"/>
          </p:cNvSpPr>
          <p:nvPr>
            <p:ph sz="quarter" idx="10"/>
          </p:nvPr>
        </p:nvSpPr>
        <p:spPr>
          <a:xfrm>
            <a:off x="1055207" y="1608666"/>
            <a:ext cx="9930997" cy="4182534"/>
          </a:xfrm>
          <a:prstGeom prst="rect">
            <a:avLst/>
          </a:prstGeom>
        </p:spPr>
        <p:txBody>
          <a:bodyPr/>
          <a:lstStyle>
            <a:lvl1pPr marL="457200" indent="-457200">
              <a:lnSpc>
                <a:spcPct val="120000"/>
              </a:lnSpc>
              <a:buFont typeface="Wingdings" charset="2"/>
              <a:buChar char="§"/>
              <a:defRPr sz="2800" baseline="0">
                <a:solidFill>
                  <a:srgbClr val="000000"/>
                </a:solidFill>
                <a:latin typeface="Helvetice neue"/>
                <a:cs typeface="Helvetice neue"/>
              </a:defRPr>
            </a:lvl1pPr>
            <a:lvl2pPr marL="457200" indent="0">
              <a:buNone/>
              <a:defRPr>
                <a:latin typeface="Helvetica Neue"/>
                <a:cs typeface="Helvetica Neue"/>
              </a:defRPr>
            </a:lvl2pPr>
            <a:lvl3pPr marL="914400" indent="0">
              <a:buFont typeface="Arial"/>
              <a:buNone/>
              <a:defRPr>
                <a:latin typeface=" helvetica neue"/>
                <a:cs typeface=" helvetica neue"/>
              </a:defRPr>
            </a:lvl3pPr>
          </a:lstStyle>
          <a:p>
            <a:pPr lvl="0"/>
            <a:r>
              <a:rPr lang="en-US"/>
              <a:t>Edit Master text styles</a:t>
            </a:r>
          </a:p>
          <a:p>
            <a:pPr lvl="1"/>
            <a:r>
              <a:rPr lang="en-US"/>
              <a:t>Second level</a:t>
            </a:r>
          </a:p>
        </p:txBody>
      </p:sp>
    </p:spTree>
    <p:extLst>
      <p:ext uri="{BB962C8B-B14F-4D97-AF65-F5344CB8AC3E}">
        <p14:creationId xmlns:p14="http://schemas.microsoft.com/office/powerpoint/2010/main" val="4163359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Editabl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5326" y="1700811"/>
            <a:ext cx="10768680" cy="1224137"/>
          </a:xfrm>
        </p:spPr>
        <p:txBody>
          <a:bodyPr anchor="b">
            <a:noAutofit/>
          </a:bodyPr>
          <a:lstStyle>
            <a:lvl1pPr>
              <a:lnSpc>
                <a:spcPts val="5040"/>
              </a:lnSpc>
              <a:defRPr sz="4200">
                <a:solidFill>
                  <a:schemeClr val="bg1"/>
                </a:solidFill>
              </a:defRPr>
            </a:lvl1pPr>
          </a:lstStyle>
          <a:p>
            <a:r>
              <a:rPr lang="en-US" dirty="0"/>
              <a:t>[Divider title]</a:t>
            </a:r>
            <a:endParaRPr lang="en-AU" dirty="0"/>
          </a:p>
        </p:txBody>
      </p:sp>
      <p:sp>
        <p:nvSpPr>
          <p:cNvPr id="7" name="Text Placeholder 6"/>
          <p:cNvSpPr>
            <a:spLocks noGrp="1"/>
          </p:cNvSpPr>
          <p:nvPr>
            <p:ph type="body" sz="quarter" idx="10" hasCustomPrompt="1"/>
          </p:nvPr>
        </p:nvSpPr>
        <p:spPr>
          <a:xfrm>
            <a:off x="695326" y="3113744"/>
            <a:ext cx="10768680" cy="2043451"/>
          </a:xfrm>
          <a:prstGeom prst="rect">
            <a:avLst/>
          </a:prstGeom>
        </p:spPr>
        <p:txBody>
          <a:bodyPr>
            <a:normAutofit/>
          </a:bodyPr>
          <a:lstStyle>
            <a:lvl1pPr marL="0" indent="0">
              <a:lnSpc>
                <a:spcPts val="3240"/>
              </a:lnSpc>
              <a:buNone/>
              <a:defRPr sz="2700">
                <a:solidFill>
                  <a:schemeClr val="bg1"/>
                </a:solidFill>
              </a:defRPr>
            </a:lvl1pPr>
          </a:lstStyle>
          <a:p>
            <a:pPr lvl="0"/>
            <a:r>
              <a:rPr lang="en-US" dirty="0"/>
              <a:t>[Divider subtitle]</a:t>
            </a:r>
          </a:p>
        </p:txBody>
      </p:sp>
      <p:sp>
        <p:nvSpPr>
          <p:cNvPr id="8" name="TextBox 7">
            <a:extLst>
              <a:ext uri="{FF2B5EF4-FFF2-40B4-BE49-F238E27FC236}">
                <a16:creationId xmlns:a16="http://schemas.microsoft.com/office/drawing/2014/main" id="{57A07765-DB77-44E5-9420-D56F1378074A}"/>
              </a:ext>
            </a:extLst>
          </p:cNvPr>
          <p:cNvSpPr txBox="1"/>
          <p:nvPr userDrawn="1"/>
        </p:nvSpPr>
        <p:spPr>
          <a:xfrm>
            <a:off x="1" y="-1053499"/>
            <a:ext cx="7632171" cy="954107"/>
          </a:xfrm>
          <a:prstGeom prst="rect">
            <a:avLst/>
          </a:prstGeom>
          <a:solidFill>
            <a:schemeClr val="accent1"/>
          </a:solidFill>
        </p:spPr>
        <p:txBody>
          <a:bodyPr wrap="square" rtlCol="0">
            <a:spAutoFit/>
          </a:bodyPr>
          <a:lstStyle/>
          <a:p>
            <a:r>
              <a:rPr lang="en-AU" sz="1400" dirty="0">
                <a:solidFill>
                  <a:schemeClr val="bg1"/>
                </a:solidFill>
              </a:rPr>
              <a:t>For this slide design, you can change the background colour</a:t>
            </a:r>
          </a:p>
          <a:p>
            <a:r>
              <a:rPr lang="en-AU" sz="1400" dirty="0">
                <a:solidFill>
                  <a:schemeClr val="bg1"/>
                </a:solidFill>
              </a:rPr>
              <a:t>by right-clicking somewhere on the slide, not in a content placeholder.</a:t>
            </a:r>
          </a:p>
          <a:p>
            <a:r>
              <a:rPr lang="en-US" sz="1400" dirty="0">
                <a:solidFill>
                  <a:schemeClr val="bg1"/>
                </a:solidFill>
              </a:rPr>
              <a:t>‘Format Background</a:t>
            </a:r>
          </a:p>
          <a:p>
            <a:r>
              <a:rPr lang="en-US" sz="1400" dirty="0">
                <a:solidFill>
                  <a:schemeClr val="bg1"/>
                </a:solidFill>
              </a:rPr>
              <a:t>Under the ‘Fill’ menu, ‘change ‘Solid fill’ to a </a:t>
            </a:r>
            <a:r>
              <a:rPr lang="en-US" sz="1400" dirty="0" err="1">
                <a:solidFill>
                  <a:schemeClr val="bg1"/>
                </a:solidFill>
              </a:rPr>
              <a:t>colour</a:t>
            </a:r>
            <a:r>
              <a:rPr lang="en-US" sz="1400" dirty="0">
                <a:solidFill>
                  <a:schemeClr val="bg1"/>
                </a:solidFill>
              </a:rPr>
              <a:t> from the palette</a:t>
            </a:r>
            <a:endParaRPr lang="en-AU" sz="1400" dirty="0">
              <a:solidFill>
                <a:schemeClr val="bg1"/>
              </a:solidFill>
            </a:endParaRPr>
          </a:p>
        </p:txBody>
      </p:sp>
      <p:pic>
        <p:nvPicPr>
          <p:cNvPr id="6" name="Picture 5">
            <a:extLst>
              <a:ext uri="{FF2B5EF4-FFF2-40B4-BE49-F238E27FC236}">
                <a16:creationId xmlns:a16="http://schemas.microsoft.com/office/drawing/2014/main" id="{2CBE33C2-B581-422F-9FF5-AF660C79D3B0}"/>
              </a:ext>
            </a:extLst>
          </p:cNvPr>
          <p:cNvPicPr>
            <a:picLocks noChangeAspect="1"/>
          </p:cNvPicPr>
          <p:nvPr userDrawn="1"/>
        </p:nvPicPr>
        <p:blipFill>
          <a:blip r:embed="rId2"/>
          <a:stretch>
            <a:fillRect/>
          </a:stretch>
        </p:blipFill>
        <p:spPr>
          <a:xfrm>
            <a:off x="8309692" y="275999"/>
            <a:ext cx="3204000" cy="472463"/>
          </a:xfrm>
          <a:prstGeom prst="rect">
            <a:avLst/>
          </a:prstGeom>
        </p:spPr>
      </p:pic>
    </p:spTree>
    <p:extLst>
      <p:ext uri="{BB962C8B-B14F-4D97-AF65-F5344CB8AC3E}">
        <p14:creationId xmlns:p14="http://schemas.microsoft.com/office/powerpoint/2010/main" val="2819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sp>
        <p:nvSpPr>
          <p:cNvPr id="9" name="Right Triangle 3">
            <a:extLst>
              <a:ext uri="{FF2B5EF4-FFF2-40B4-BE49-F238E27FC236}">
                <a16:creationId xmlns:a16="http://schemas.microsoft.com/office/drawing/2014/main" id="{5E92F574-51E7-47B2-86D2-94DAE288E822}"/>
              </a:ext>
            </a:extLst>
          </p:cNvPr>
          <p:cNvSpPr/>
          <p:nvPr userDrawn="1"/>
        </p:nvSpPr>
        <p:spPr>
          <a:xfrm>
            <a:off x="2" y="4076700"/>
            <a:ext cx="3407833"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1" name="Rectangle 8">
            <a:extLst>
              <a:ext uri="{FF2B5EF4-FFF2-40B4-BE49-F238E27FC236}">
                <a16:creationId xmlns:a16="http://schemas.microsoft.com/office/drawing/2014/main" id="{C31ECE3F-0C43-444E-9F0C-B23F8D3935D2}"/>
              </a:ext>
            </a:extLst>
          </p:cNvPr>
          <p:cNvSpPr/>
          <p:nvPr userDrawn="1"/>
        </p:nvSpPr>
        <p:spPr>
          <a:xfrm>
            <a:off x="9192249" y="5584173"/>
            <a:ext cx="2999415" cy="1273828"/>
          </a:xfrm>
          <a:custGeom>
            <a:avLst/>
            <a:gdLst>
              <a:gd name="connsiteX0" fmla="*/ 0 w 2267490"/>
              <a:gd name="connsiteY0" fmla="*/ 0 h 1132541"/>
              <a:gd name="connsiteX1" fmla="*/ 2267490 w 2267490"/>
              <a:gd name="connsiteY1" fmla="*/ 0 h 1132541"/>
              <a:gd name="connsiteX2" fmla="*/ 2267490 w 2267490"/>
              <a:gd name="connsiteY2" fmla="*/ 1132541 h 1132541"/>
              <a:gd name="connsiteX3" fmla="*/ 0 w 2267490"/>
              <a:gd name="connsiteY3" fmla="*/ 1132541 h 1132541"/>
              <a:gd name="connsiteX4" fmla="*/ 0 w 2267490"/>
              <a:gd name="connsiteY4" fmla="*/ 0 h 1132541"/>
              <a:gd name="connsiteX0" fmla="*/ 0 w 2267490"/>
              <a:gd name="connsiteY0" fmla="*/ 1132541 h 1132541"/>
              <a:gd name="connsiteX1" fmla="*/ 2267490 w 2267490"/>
              <a:gd name="connsiteY1" fmla="*/ 0 h 1132541"/>
              <a:gd name="connsiteX2" fmla="*/ 2267490 w 2267490"/>
              <a:gd name="connsiteY2" fmla="*/ 1132541 h 1132541"/>
              <a:gd name="connsiteX3" fmla="*/ 0 w 2267490"/>
              <a:gd name="connsiteY3" fmla="*/ 1132541 h 1132541"/>
              <a:gd name="connsiteX0" fmla="*/ 0 w 2291396"/>
              <a:gd name="connsiteY0" fmla="*/ 857623 h 1132541"/>
              <a:gd name="connsiteX1" fmla="*/ 2291396 w 2291396"/>
              <a:gd name="connsiteY1" fmla="*/ 0 h 1132541"/>
              <a:gd name="connsiteX2" fmla="*/ 2291396 w 2291396"/>
              <a:gd name="connsiteY2" fmla="*/ 1132541 h 1132541"/>
              <a:gd name="connsiteX3" fmla="*/ 0 w 2291396"/>
              <a:gd name="connsiteY3" fmla="*/ 857623 h 1132541"/>
              <a:gd name="connsiteX0" fmla="*/ 0 w 2249561"/>
              <a:gd name="connsiteY0" fmla="*/ 845670 h 1132541"/>
              <a:gd name="connsiteX1" fmla="*/ 2249561 w 2249561"/>
              <a:gd name="connsiteY1" fmla="*/ 0 h 1132541"/>
              <a:gd name="connsiteX2" fmla="*/ 2249561 w 2249561"/>
              <a:gd name="connsiteY2" fmla="*/ 1132541 h 1132541"/>
              <a:gd name="connsiteX3" fmla="*/ 0 w 2249561"/>
              <a:gd name="connsiteY3" fmla="*/ 845670 h 1132541"/>
              <a:gd name="connsiteX0" fmla="*/ 0 w 2249561"/>
              <a:gd name="connsiteY0" fmla="*/ 944560 h 1231431"/>
              <a:gd name="connsiteX1" fmla="*/ 2249561 w 2249561"/>
              <a:gd name="connsiteY1" fmla="*/ 98890 h 1231431"/>
              <a:gd name="connsiteX2" fmla="*/ 2249561 w 2249561"/>
              <a:gd name="connsiteY2" fmla="*/ 1231431 h 1231431"/>
              <a:gd name="connsiteX3" fmla="*/ 0 w 2249561"/>
              <a:gd name="connsiteY3" fmla="*/ 944560 h 1231431"/>
              <a:gd name="connsiteX0" fmla="*/ 0 w 2249561"/>
              <a:gd name="connsiteY0" fmla="*/ 1212084 h 1498955"/>
              <a:gd name="connsiteX1" fmla="*/ 2249561 w 2249561"/>
              <a:gd name="connsiteY1" fmla="*/ 366414 h 1498955"/>
              <a:gd name="connsiteX2" fmla="*/ 2249561 w 2249561"/>
              <a:gd name="connsiteY2" fmla="*/ 1498955 h 1498955"/>
              <a:gd name="connsiteX3" fmla="*/ 0 w 2249561"/>
              <a:gd name="connsiteY3" fmla="*/ 1212084 h 1498955"/>
              <a:gd name="connsiteX0" fmla="*/ 0 w 2249561"/>
              <a:gd name="connsiteY0" fmla="*/ 1016618 h 1303489"/>
              <a:gd name="connsiteX1" fmla="*/ 2249561 w 2249561"/>
              <a:gd name="connsiteY1" fmla="*/ 170948 h 1303489"/>
              <a:gd name="connsiteX2" fmla="*/ 2249561 w 2249561"/>
              <a:gd name="connsiteY2" fmla="*/ 1303489 h 1303489"/>
              <a:gd name="connsiteX3" fmla="*/ 0 w 2249561"/>
              <a:gd name="connsiteY3" fmla="*/ 1016618 h 1303489"/>
              <a:gd name="connsiteX0" fmla="*/ 0 w 2249561"/>
              <a:gd name="connsiteY0" fmla="*/ 1002505 h 1289376"/>
              <a:gd name="connsiteX1" fmla="*/ 2249561 w 2249561"/>
              <a:gd name="connsiteY1" fmla="*/ 156835 h 1289376"/>
              <a:gd name="connsiteX2" fmla="*/ 2249561 w 2249561"/>
              <a:gd name="connsiteY2" fmla="*/ 1289376 h 1289376"/>
              <a:gd name="connsiteX3" fmla="*/ 0 w 2249561"/>
              <a:gd name="connsiteY3" fmla="*/ 1002505 h 1289376"/>
              <a:gd name="connsiteX0" fmla="*/ 0 w 2249561"/>
              <a:gd name="connsiteY0" fmla="*/ 985444 h 1272315"/>
              <a:gd name="connsiteX1" fmla="*/ 2249561 w 2249561"/>
              <a:gd name="connsiteY1" fmla="*/ 139774 h 1272315"/>
              <a:gd name="connsiteX2" fmla="*/ 2249561 w 2249561"/>
              <a:gd name="connsiteY2" fmla="*/ 1272315 h 1272315"/>
              <a:gd name="connsiteX3" fmla="*/ 0 w 2249561"/>
              <a:gd name="connsiteY3" fmla="*/ 985444 h 1272315"/>
              <a:gd name="connsiteX0" fmla="*/ 0 w 2249561"/>
              <a:gd name="connsiteY0" fmla="*/ 979690 h 1266561"/>
              <a:gd name="connsiteX1" fmla="*/ 2249561 w 2249561"/>
              <a:gd name="connsiteY1" fmla="*/ 134020 h 1266561"/>
              <a:gd name="connsiteX2" fmla="*/ 2249561 w 2249561"/>
              <a:gd name="connsiteY2" fmla="*/ 1266561 h 1266561"/>
              <a:gd name="connsiteX3" fmla="*/ 0 w 2249561"/>
              <a:gd name="connsiteY3" fmla="*/ 979690 h 1266561"/>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Lst>
            <a:ahLst/>
            <a:cxnLst>
              <a:cxn ang="0">
                <a:pos x="connsiteX0" y="connsiteY0"/>
              </a:cxn>
              <a:cxn ang="0">
                <a:pos x="connsiteX1" y="connsiteY1"/>
              </a:cxn>
              <a:cxn ang="0">
                <a:pos x="connsiteX2" y="connsiteY2"/>
              </a:cxn>
              <a:cxn ang="0">
                <a:pos x="connsiteX3" y="connsiteY3"/>
              </a:cxn>
            </a:cxnLst>
            <a:rect l="l" t="t" r="r" b="b"/>
            <a:pathLst>
              <a:path w="2249561" h="1273828">
                <a:moveTo>
                  <a:pt x="0" y="986957"/>
                </a:moveTo>
                <a:cubicBezTo>
                  <a:pt x="690087" y="358432"/>
                  <a:pt x="1188931" y="-294000"/>
                  <a:pt x="2249561" y="141287"/>
                </a:cubicBezTo>
                <a:lnTo>
                  <a:pt x="2249561" y="1273828"/>
                </a:lnTo>
                <a:cubicBezTo>
                  <a:pt x="1762671" y="1220039"/>
                  <a:pt x="570560" y="550676"/>
                  <a:pt x="0" y="9869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800" dirty="0">
                <a:noFill/>
              </a:rPr>
              <a:t> </a:t>
            </a:r>
          </a:p>
        </p:txBody>
      </p:sp>
      <p:sp>
        <p:nvSpPr>
          <p:cNvPr id="5" name="Title 1">
            <a:extLst>
              <a:ext uri="{FF2B5EF4-FFF2-40B4-BE49-F238E27FC236}">
                <a16:creationId xmlns:a16="http://schemas.microsoft.com/office/drawing/2014/main" id="{B506B291-BD26-4DBD-A912-E9396BA1828C}"/>
              </a:ext>
            </a:extLst>
          </p:cNvPr>
          <p:cNvSpPr>
            <a:spLocks noGrp="1"/>
          </p:cNvSpPr>
          <p:nvPr>
            <p:ph type="title"/>
          </p:nvPr>
        </p:nvSpPr>
        <p:spPr>
          <a:xfrm>
            <a:off x="695326" y="1700811"/>
            <a:ext cx="10768680" cy="1224137"/>
          </a:xfrm>
        </p:spPr>
        <p:txBody>
          <a:bodyPr anchor="b">
            <a:noAutofit/>
          </a:bodyPr>
          <a:lstStyle>
            <a:lvl1pPr>
              <a:lnSpc>
                <a:spcPts val="5040"/>
              </a:lnSpc>
              <a:defRPr sz="4200">
                <a:solidFill>
                  <a:schemeClr val="accent1"/>
                </a:solidFill>
              </a:defRPr>
            </a:lvl1pPr>
          </a:lstStyle>
          <a:p>
            <a:r>
              <a:rPr lang="en-US"/>
              <a:t>Click to edit Master title style</a:t>
            </a:r>
            <a:endParaRPr lang="en-AU" dirty="0"/>
          </a:p>
        </p:txBody>
      </p:sp>
      <p:sp>
        <p:nvSpPr>
          <p:cNvPr id="6" name="Text Placeholder 6">
            <a:extLst>
              <a:ext uri="{FF2B5EF4-FFF2-40B4-BE49-F238E27FC236}">
                <a16:creationId xmlns:a16="http://schemas.microsoft.com/office/drawing/2014/main" id="{72AC3715-D94B-4A73-8E94-CAC9D5806F46}"/>
              </a:ext>
            </a:extLst>
          </p:cNvPr>
          <p:cNvSpPr>
            <a:spLocks noGrp="1"/>
          </p:cNvSpPr>
          <p:nvPr>
            <p:ph type="body" sz="quarter" idx="10"/>
          </p:nvPr>
        </p:nvSpPr>
        <p:spPr>
          <a:xfrm>
            <a:off x="695326" y="3113744"/>
            <a:ext cx="10768680" cy="2043451"/>
          </a:xfrm>
          <a:prstGeom prst="rect">
            <a:avLst/>
          </a:prstGeom>
        </p:spPr>
        <p:txBody>
          <a:bodyPr>
            <a:normAutofit/>
          </a:bodyPr>
          <a:lstStyle>
            <a:lvl1pPr marL="0" indent="0">
              <a:lnSpc>
                <a:spcPts val="3240"/>
              </a:lnSpc>
              <a:buNone/>
              <a:defRPr sz="2700">
                <a:solidFill>
                  <a:schemeClr val="accent1"/>
                </a:solidFill>
              </a:defRPr>
            </a:lvl1pPr>
          </a:lstStyle>
          <a:p>
            <a:pPr lvl="0"/>
            <a:r>
              <a:rPr lang="en-US"/>
              <a:t>Edit Master text styles</a:t>
            </a:r>
          </a:p>
        </p:txBody>
      </p:sp>
      <p:sp>
        <p:nvSpPr>
          <p:cNvPr id="7" name="Rectangle 6">
            <a:extLst>
              <a:ext uri="{FF2B5EF4-FFF2-40B4-BE49-F238E27FC236}">
                <a16:creationId xmlns:a16="http://schemas.microsoft.com/office/drawing/2014/main" id="{8CAE7FD6-C4AB-456C-8186-F8E8B285CBBD}"/>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0" name="Picture 9">
            <a:extLst>
              <a:ext uri="{FF2B5EF4-FFF2-40B4-BE49-F238E27FC236}">
                <a16:creationId xmlns:a16="http://schemas.microsoft.com/office/drawing/2014/main" id="{49CEDD3B-B2C6-4C8F-88C7-30EB2A949233}"/>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12" name="Footer Placeholder 11">
            <a:extLst>
              <a:ext uri="{FF2B5EF4-FFF2-40B4-BE49-F238E27FC236}">
                <a16:creationId xmlns:a16="http://schemas.microsoft.com/office/drawing/2014/main" id="{A25860B6-572B-42C8-98B4-41BF602CD44E}"/>
              </a:ext>
            </a:extLst>
          </p:cNvPr>
          <p:cNvSpPr>
            <a:spLocks noGrp="1"/>
          </p:cNvSpPr>
          <p:nvPr>
            <p:ph type="ftr" sz="quarter" idx="12"/>
          </p:nvPr>
        </p:nvSpPr>
        <p:spPr/>
        <p:txBody>
          <a:bodyPr/>
          <a:lstStyle/>
          <a:p>
            <a:endParaRPr lang="en-AU" dirty="0"/>
          </a:p>
        </p:txBody>
      </p:sp>
      <p:sp>
        <p:nvSpPr>
          <p:cNvPr id="13" name="Slide Number Placeholder 12">
            <a:extLst>
              <a:ext uri="{FF2B5EF4-FFF2-40B4-BE49-F238E27FC236}">
                <a16:creationId xmlns:a16="http://schemas.microsoft.com/office/drawing/2014/main" id="{E4BE4F66-8978-4B9A-B365-ABFD2A461631}"/>
              </a:ext>
            </a:extLst>
          </p:cNvPr>
          <p:cNvSpPr>
            <a:spLocks noGrp="1"/>
          </p:cNvSpPr>
          <p:nvPr>
            <p:ph type="sldNum" sz="quarter" idx="13"/>
          </p:nvPr>
        </p:nvSpPr>
        <p:spPr/>
        <p:txBody>
          <a:bodyPr/>
          <a:lstStyle/>
          <a:p>
            <a:fld id="{E917DE0E-AFB1-41FD-BC35-27DB61CA125F}" type="slidenum">
              <a:rPr lang="en-AU" smtClean="0"/>
              <a:pPr/>
              <a:t>‹#›</a:t>
            </a:fld>
            <a:endParaRPr lang="en-AU" dirty="0"/>
          </a:p>
        </p:txBody>
      </p:sp>
      <p:sp>
        <p:nvSpPr>
          <p:cNvPr id="14" name="Date Placeholder 13">
            <a:extLst>
              <a:ext uri="{FF2B5EF4-FFF2-40B4-BE49-F238E27FC236}">
                <a16:creationId xmlns:a16="http://schemas.microsoft.com/office/drawing/2014/main" id="{085400BA-682A-4644-881E-9D9BA0DAB8FC}"/>
              </a:ext>
            </a:extLst>
          </p:cNvPr>
          <p:cNvSpPr>
            <a:spLocks noGrp="1"/>
          </p:cNvSpPr>
          <p:nvPr>
            <p:ph type="dt" sz="half" idx="14"/>
          </p:nvPr>
        </p:nvSpPr>
        <p:spPr/>
        <p:txBody>
          <a:bodyPr/>
          <a:lstStyle/>
          <a:p>
            <a:endParaRPr lang="en-AU" dirty="0"/>
          </a:p>
        </p:txBody>
      </p:sp>
    </p:spTree>
    <p:extLst>
      <p:ext uri="{BB962C8B-B14F-4D97-AF65-F5344CB8AC3E}">
        <p14:creationId xmlns:p14="http://schemas.microsoft.com/office/powerpoint/2010/main" val="59789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4DB10F3-61E9-4E77-9DC7-82D405E3EBBB}"/>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p:nvPr>
        </p:nvSpPr>
        <p:spPr>
          <a:xfrm>
            <a:off x="695326" y="1700213"/>
            <a:ext cx="10801350" cy="4608512"/>
          </a:xfrm>
          <a:prstGeom prst="rect">
            <a:avLst/>
          </a:prstGeom>
        </p:spPr>
        <p:txBody>
          <a:bodyPr/>
          <a:lstStyle>
            <a:lvl1pPr>
              <a:defRPr lang="en-US" dirty="0"/>
            </a:lvl1pPr>
            <a:lvl2pPr>
              <a:defRPr lang="en-US" dirty="0"/>
            </a:lvl2pPr>
            <a:lvl3pPr>
              <a:defRPr lang="en-US" dirty="0"/>
            </a:lvl3pPr>
            <a:lvl4pPr>
              <a:defRPr lang="en-US" dirty="0"/>
            </a:lvl4pPr>
            <a:lvl5pPr>
              <a:spcBef>
                <a:spcPts val="1200"/>
              </a:spcBef>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p:txBody>
          <a:bodyPr/>
          <a:lstStyle/>
          <a:p>
            <a:r>
              <a:rPr lang="en-US"/>
              <a:t>Click to edit Master title style</a:t>
            </a:r>
            <a:endParaRPr lang="en-AU" dirty="0"/>
          </a:p>
        </p:txBody>
      </p:sp>
      <p:sp>
        <p:nvSpPr>
          <p:cNvPr id="8" name="Text Placeholder 5">
            <a:extLst>
              <a:ext uri="{FF2B5EF4-FFF2-40B4-BE49-F238E27FC236}">
                <a16:creationId xmlns:a16="http://schemas.microsoft.com/office/drawing/2014/main" id="{766B75CD-5CD6-4D07-B08A-ACCB61480F59}"/>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5" name="Footer Placeholder 4">
            <a:extLst>
              <a:ext uri="{FF2B5EF4-FFF2-40B4-BE49-F238E27FC236}">
                <a16:creationId xmlns:a16="http://schemas.microsoft.com/office/drawing/2014/main" id="{246DB8A7-6976-473B-BF64-0813975EEBBB}"/>
              </a:ext>
            </a:extLst>
          </p:cNvPr>
          <p:cNvSpPr>
            <a:spLocks noGrp="1"/>
          </p:cNvSpPr>
          <p:nvPr>
            <p:ph type="ftr" sz="quarter" idx="17"/>
          </p:nvPr>
        </p:nvSpPr>
        <p:spPr/>
        <p:txBody>
          <a:bodyPr/>
          <a:lstStyle/>
          <a:p>
            <a:endParaRPr lang="en-AU" dirty="0"/>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p>
            <a:fld id="{E917DE0E-AFB1-41FD-BC35-27DB61CA125F}" type="slidenum">
              <a:rPr lang="en-AU" smtClean="0"/>
              <a:pPr/>
              <a:t>‹#›</a:t>
            </a:fld>
            <a:endParaRPr lang="en-AU" dirty="0"/>
          </a:p>
        </p:txBody>
      </p:sp>
      <p:pic>
        <p:nvPicPr>
          <p:cNvPr id="12" name="Picture 11">
            <a:extLst>
              <a:ext uri="{FF2B5EF4-FFF2-40B4-BE49-F238E27FC236}">
                <a16:creationId xmlns:a16="http://schemas.microsoft.com/office/drawing/2014/main" id="{65099731-84D7-49CC-91E0-CE4B0734675A}"/>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11" name="TextBox 10">
            <a:extLst>
              <a:ext uri="{FF2B5EF4-FFF2-40B4-BE49-F238E27FC236}">
                <a16:creationId xmlns:a16="http://schemas.microsoft.com/office/drawing/2014/main" id="{7CCA4A0C-C5B9-45ED-9D64-B274EE980802}"/>
              </a:ext>
            </a:extLst>
          </p:cNvPr>
          <p:cNvSpPr txBox="1"/>
          <p:nvPr userDrawn="1"/>
        </p:nvSpPr>
        <p:spPr>
          <a:xfrm>
            <a:off x="8096810" y="6518190"/>
            <a:ext cx="2391677" cy="241200"/>
          </a:xfrm>
          <a:prstGeom prst="rect">
            <a:avLst/>
          </a:prstGeom>
          <a:noFill/>
        </p:spPr>
        <p:txBody>
          <a:bodyPr wrap="square" lIns="0" tIns="0" rIns="0" bIns="0" rtlCol="0" anchor="ctr">
            <a:noAutofit/>
          </a:bodyPr>
          <a:lstStyle/>
          <a:p>
            <a:r>
              <a:rPr lang="en-AU" sz="800" dirty="0"/>
              <a:t>CRICOS code 00025B</a:t>
            </a:r>
          </a:p>
        </p:txBody>
      </p:sp>
      <p:sp>
        <p:nvSpPr>
          <p:cNvPr id="14" name="Date Placeholder 2">
            <a:extLst>
              <a:ext uri="{FF2B5EF4-FFF2-40B4-BE49-F238E27FC236}">
                <a16:creationId xmlns:a16="http://schemas.microsoft.com/office/drawing/2014/main" id="{59BA0F0A-82FA-4477-B553-959A8EFB7E8F}"/>
              </a:ext>
            </a:extLst>
          </p:cNvPr>
          <p:cNvSpPr>
            <a:spLocks noGrp="1"/>
          </p:cNvSpPr>
          <p:nvPr>
            <p:ph type="dt" sz="half" idx="2"/>
          </p:nvPr>
        </p:nvSpPr>
        <p:spPr>
          <a:xfrm>
            <a:off x="695325" y="151136"/>
            <a:ext cx="3384549" cy="241200"/>
          </a:xfrm>
          <a:prstGeom prst="rect">
            <a:avLst/>
          </a:prstGeom>
        </p:spPr>
        <p:txBody>
          <a:bodyPr vert="horz" lIns="0" tIns="0" rIns="0" bIns="0" rtlCol="0" anchor="t"/>
          <a:lstStyle>
            <a:lvl1pPr algn="l">
              <a:lnSpc>
                <a:spcPct val="80000"/>
              </a:lnSpc>
              <a:defRPr sz="1000">
                <a:solidFill>
                  <a:schemeClr val="bg1"/>
                </a:solidFill>
              </a:defRPr>
            </a:lvl1pPr>
          </a:lstStyle>
          <a:p>
            <a:endParaRPr lang="en-AU" dirty="0"/>
          </a:p>
        </p:txBody>
      </p:sp>
    </p:spTree>
    <p:extLst>
      <p:ext uri="{BB962C8B-B14F-4D97-AF65-F5344CB8AC3E}">
        <p14:creationId xmlns:p14="http://schemas.microsoft.com/office/powerpoint/2010/main" val="174075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E617285-D1B4-4CCD-B438-9B032C51AF79}"/>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sp>
        <p:nvSpPr>
          <p:cNvPr id="3" name="Content Placeholder 2"/>
          <p:cNvSpPr>
            <a:spLocks noGrp="1"/>
          </p:cNvSpPr>
          <p:nvPr>
            <p:ph sz="half" idx="1"/>
          </p:nvPr>
        </p:nvSpPr>
        <p:spPr>
          <a:xfrm>
            <a:off x="695325" y="1700213"/>
            <a:ext cx="5218859" cy="4608515"/>
          </a:xfrm>
          <a:prstGeom prst="rect">
            <a:avLst/>
          </a:prstGeom>
        </p:spPr>
        <p:txBody>
          <a:bodyPr>
            <a:normAutofit/>
          </a:bodyPr>
          <a:lstStyle>
            <a:lvl1pPr>
              <a:defRPr lang="en-US" dirty="0"/>
            </a:lvl1pPr>
            <a:lvl2pPr>
              <a:defRPr lang="en-US" dirty="0"/>
            </a:lvl2pPr>
            <a:lvl3pPr>
              <a:defRPr lang="en-US" dirty="0"/>
            </a:lvl3pPr>
            <a:lvl4pPr>
              <a:defRPr lang="en-US" dirty="0"/>
            </a:lvl4pPr>
            <a:lvl5pPr>
              <a:defRPr lang="en-US" sz="2400" dirty="0"/>
            </a:lvl5pPr>
            <a:lvl6pPr>
              <a:defRPr lang="en-AU" sz="2000" dirty="0"/>
            </a:lvl6pPr>
            <a:lvl7pPr>
              <a:defRPr lang="en-AU" dirty="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88619" y="1700213"/>
            <a:ext cx="5220000" cy="4608515"/>
          </a:xfrm>
          <a:prstGeom prst="rect">
            <a:avLst/>
          </a:prstGeom>
        </p:spPr>
        <p:txBody>
          <a:bodyPr>
            <a:normAutofit/>
          </a:bodyPr>
          <a:lstStyle>
            <a:lvl1pPr>
              <a:defRPr lang="en-US" dirty="0"/>
            </a:lvl1pPr>
            <a:lvl2pPr>
              <a:defRPr lang="en-US" dirty="0"/>
            </a:lvl2pPr>
            <a:lvl3pPr>
              <a:defRPr lang="en-US" dirty="0"/>
            </a:lvl3pPr>
            <a:lvl4pPr>
              <a:defRPr lang="en-US" dirty="0"/>
            </a:lvl4pPr>
            <a:lvl5pPr>
              <a:defRPr lang="en-AU" dirty="0"/>
            </a:lvl5pPr>
            <a:lvl6pPr>
              <a:defRPr lang="en-AU" dirty="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Title 7">
            <a:extLst>
              <a:ext uri="{FF2B5EF4-FFF2-40B4-BE49-F238E27FC236}">
                <a16:creationId xmlns:a16="http://schemas.microsoft.com/office/drawing/2014/main" id="{E9C4661F-54FC-4886-BD67-853118646F4D}"/>
              </a:ext>
            </a:extLst>
          </p:cNvPr>
          <p:cNvSpPr>
            <a:spLocks noGrp="1"/>
          </p:cNvSpPr>
          <p:nvPr>
            <p:ph type="title"/>
          </p:nvPr>
        </p:nvSpPr>
        <p:spPr/>
        <p:txBody>
          <a:bodyPr/>
          <a:lstStyle/>
          <a:p>
            <a:r>
              <a:rPr lang="en-US"/>
              <a:t>Click to edit Master title style</a:t>
            </a:r>
            <a:endParaRPr lang="en-AU" dirty="0"/>
          </a:p>
        </p:txBody>
      </p:sp>
      <p:sp>
        <p:nvSpPr>
          <p:cNvPr id="10" name="Text Placeholder 5">
            <a:extLst>
              <a:ext uri="{FF2B5EF4-FFF2-40B4-BE49-F238E27FC236}">
                <a16:creationId xmlns:a16="http://schemas.microsoft.com/office/drawing/2014/main" id="{B8CF3B12-4A8B-4A18-B3B1-784A4DEDEF2B}"/>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pic>
        <p:nvPicPr>
          <p:cNvPr id="11" name="Picture 10">
            <a:extLst>
              <a:ext uri="{FF2B5EF4-FFF2-40B4-BE49-F238E27FC236}">
                <a16:creationId xmlns:a16="http://schemas.microsoft.com/office/drawing/2014/main" id="{E3275DB1-C9CB-4BE5-B284-7833AD902813}"/>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5" name="Date Placeholder 4">
            <a:extLst>
              <a:ext uri="{FF2B5EF4-FFF2-40B4-BE49-F238E27FC236}">
                <a16:creationId xmlns:a16="http://schemas.microsoft.com/office/drawing/2014/main" id="{5CB261A5-F8C2-49CF-AE4B-80932D43C55C}"/>
              </a:ext>
            </a:extLst>
          </p:cNvPr>
          <p:cNvSpPr>
            <a:spLocks noGrp="1"/>
          </p:cNvSpPr>
          <p:nvPr>
            <p:ph type="dt" sz="half" idx="16"/>
          </p:nvPr>
        </p:nvSpPr>
        <p:spPr/>
        <p:txBody>
          <a:bodyPr/>
          <a:lstStyle/>
          <a:p>
            <a:endParaRPr lang="en-AU" dirty="0"/>
          </a:p>
        </p:txBody>
      </p:sp>
      <p:sp>
        <p:nvSpPr>
          <p:cNvPr id="9" name="Footer Placeholder 8">
            <a:extLst>
              <a:ext uri="{FF2B5EF4-FFF2-40B4-BE49-F238E27FC236}">
                <a16:creationId xmlns:a16="http://schemas.microsoft.com/office/drawing/2014/main" id="{F8BF24CA-767B-442B-A672-6C630273E4EA}"/>
              </a:ext>
            </a:extLst>
          </p:cNvPr>
          <p:cNvSpPr>
            <a:spLocks noGrp="1"/>
          </p:cNvSpPr>
          <p:nvPr>
            <p:ph type="ftr" sz="quarter" idx="17"/>
          </p:nvPr>
        </p:nvSpPr>
        <p:spPr/>
        <p:txBody>
          <a:bodyPr/>
          <a:lstStyle/>
          <a:p>
            <a:endParaRPr lang="en-AU" dirty="0"/>
          </a:p>
        </p:txBody>
      </p:sp>
      <p:sp>
        <p:nvSpPr>
          <p:cNvPr id="13" name="Slide Number Placeholder 12">
            <a:extLst>
              <a:ext uri="{FF2B5EF4-FFF2-40B4-BE49-F238E27FC236}">
                <a16:creationId xmlns:a16="http://schemas.microsoft.com/office/drawing/2014/main" id="{85B269D8-1308-43E9-B2BF-264F017F03A8}"/>
              </a:ext>
            </a:extLst>
          </p:cNvPr>
          <p:cNvSpPr>
            <a:spLocks noGrp="1"/>
          </p:cNvSpPr>
          <p:nvPr>
            <p:ph type="sldNum" sz="quarter" idx="18"/>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68781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12" name="Content Placeholder 9">
            <a:extLst>
              <a:ext uri="{FF2B5EF4-FFF2-40B4-BE49-F238E27FC236}">
                <a16:creationId xmlns:a16="http://schemas.microsoft.com/office/drawing/2014/main" id="{7DE9F9C2-C2B0-4B19-9F8F-A1280EA275C0}"/>
              </a:ext>
            </a:extLst>
          </p:cNvPr>
          <p:cNvSpPr>
            <a:spLocks noGrp="1"/>
          </p:cNvSpPr>
          <p:nvPr>
            <p:ph sz="quarter" idx="10"/>
          </p:nvPr>
        </p:nvSpPr>
        <p:spPr>
          <a:xfrm>
            <a:off x="695326" y="2276872"/>
            <a:ext cx="10801350" cy="4031853"/>
          </a:xfrm>
          <a:prstGeom prst="rect">
            <a:avLst/>
          </a:prstGeom>
        </p:spPr>
        <p:txBody>
          <a:bodyPr/>
          <a:lstStyle>
            <a:lvl1pPr>
              <a:defRPr lang="en-US" dirty="0"/>
            </a:lvl1pPr>
            <a:lvl2pPr>
              <a:defRPr lang="en-US" dirty="0"/>
            </a:lvl2pPr>
            <a:lvl3pPr>
              <a:defRPr lang="en-US" dirty="0"/>
            </a:lvl3pPr>
            <a:lvl4pPr>
              <a:defRPr lang="en-US" dirty="0"/>
            </a:lvl4pPr>
            <a:lvl5pPr>
              <a:spcBef>
                <a:spcPts val="1200"/>
              </a:spcBef>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Text Placeholder 5">
            <a:extLst>
              <a:ext uri="{FF2B5EF4-FFF2-40B4-BE49-F238E27FC236}">
                <a16:creationId xmlns:a16="http://schemas.microsoft.com/office/drawing/2014/main" id="{41D6D02D-851A-425B-9382-05F6C6A21AE0}"/>
              </a:ext>
            </a:extLst>
          </p:cNvPr>
          <p:cNvSpPr>
            <a:spLocks noGrp="1"/>
          </p:cNvSpPr>
          <p:nvPr>
            <p:ph type="body" sz="quarter" idx="14" hasCustomPrompt="1"/>
          </p:nvPr>
        </p:nvSpPr>
        <p:spPr>
          <a:xfrm>
            <a:off x="695325" y="1700808"/>
            <a:ext cx="10801350" cy="504825"/>
          </a:xfrm>
        </p:spPr>
        <p:txBody>
          <a:bodyPr>
            <a:normAutofit/>
          </a:bodyPr>
          <a:lstStyle>
            <a:lvl1pPr>
              <a:defRPr sz="2000" b="1">
                <a:solidFill>
                  <a:schemeClr val="accent1"/>
                </a:solidFill>
              </a:defRPr>
            </a:lvl1pPr>
            <a:lvl2pPr marL="612" indent="0">
              <a:buNone/>
              <a:defRPr/>
            </a:lvl2pPr>
          </a:lstStyle>
          <a:p>
            <a:pPr lvl="0"/>
            <a:r>
              <a:rPr lang="en-US" dirty="0"/>
              <a:t>[Subtitle]</a:t>
            </a:r>
          </a:p>
        </p:txBody>
      </p:sp>
      <p:sp>
        <p:nvSpPr>
          <p:cNvPr id="7" name="Date Placeholder 6">
            <a:extLst>
              <a:ext uri="{FF2B5EF4-FFF2-40B4-BE49-F238E27FC236}">
                <a16:creationId xmlns:a16="http://schemas.microsoft.com/office/drawing/2014/main" id="{6F1F225F-30EA-4FE3-AAEE-39A8613C3BF9}"/>
              </a:ext>
            </a:extLst>
          </p:cNvPr>
          <p:cNvSpPr>
            <a:spLocks noGrp="1"/>
          </p:cNvSpPr>
          <p:nvPr>
            <p:ph type="dt" sz="half" idx="17"/>
          </p:nvPr>
        </p:nvSpPr>
        <p:spPr>
          <a:xfrm>
            <a:off x="695325" y="151136"/>
            <a:ext cx="2376000" cy="241200"/>
          </a:xfrm>
          <a:prstGeom prst="rect">
            <a:avLst/>
          </a:prstGeom>
        </p:spPr>
        <p:txBody>
          <a:bodyPr/>
          <a:lstStyle/>
          <a:p>
            <a:pPr algn="l"/>
            <a:endParaRPr lang="en-AU" dirty="0"/>
          </a:p>
        </p:txBody>
      </p:sp>
      <p:sp>
        <p:nvSpPr>
          <p:cNvPr id="9" name="Footer Placeholder 8">
            <a:extLst>
              <a:ext uri="{FF2B5EF4-FFF2-40B4-BE49-F238E27FC236}">
                <a16:creationId xmlns:a16="http://schemas.microsoft.com/office/drawing/2014/main" id="{C01892FA-066D-4596-B743-D8D2030EB9FC}"/>
              </a:ext>
            </a:extLst>
          </p:cNvPr>
          <p:cNvSpPr>
            <a:spLocks noGrp="1"/>
          </p:cNvSpPr>
          <p:nvPr>
            <p:ph type="ftr" sz="quarter" idx="18"/>
          </p:nvPr>
        </p:nvSpPr>
        <p:spPr/>
        <p:txBody>
          <a:bodyPr/>
          <a:lstStyle/>
          <a:p>
            <a:endParaRPr lang="en-AU" dirty="0"/>
          </a:p>
        </p:txBody>
      </p:sp>
      <p:sp>
        <p:nvSpPr>
          <p:cNvPr id="11" name="Slide Number Placeholder 10">
            <a:extLst>
              <a:ext uri="{FF2B5EF4-FFF2-40B4-BE49-F238E27FC236}">
                <a16:creationId xmlns:a16="http://schemas.microsoft.com/office/drawing/2014/main" id="{B8B70BFB-816B-4C14-96C9-17BEC65A5292}"/>
              </a:ext>
            </a:extLst>
          </p:cNvPr>
          <p:cNvSpPr>
            <a:spLocks noGrp="1"/>
          </p:cNvSpPr>
          <p:nvPr>
            <p:ph type="sldNum" sz="quarter" idx="19"/>
          </p:nvPr>
        </p:nvSpPr>
        <p:spPr/>
        <p:txBody>
          <a:bodyPr/>
          <a:lstStyle/>
          <a:p>
            <a:fld id="{E917DE0E-AFB1-41FD-BC35-27DB61CA125F}" type="slidenum">
              <a:rPr lang="en-AU" smtClean="0"/>
              <a:pPr/>
              <a:t>‹#›</a:t>
            </a:fld>
            <a:endParaRPr lang="en-AU" dirty="0"/>
          </a:p>
        </p:txBody>
      </p:sp>
      <p:sp>
        <p:nvSpPr>
          <p:cNvPr id="13" name="Text Placeholder 5">
            <a:extLst>
              <a:ext uri="{FF2B5EF4-FFF2-40B4-BE49-F238E27FC236}">
                <a16:creationId xmlns:a16="http://schemas.microsoft.com/office/drawing/2014/main" id="{47739A71-8D07-4132-9F5A-AE8E3A1B32C3}"/>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0" name="Rectangle 9">
            <a:extLst>
              <a:ext uri="{FF2B5EF4-FFF2-40B4-BE49-F238E27FC236}">
                <a16:creationId xmlns:a16="http://schemas.microsoft.com/office/drawing/2014/main" id="{D58DC2F2-9186-47D8-9B5E-AD01B90E6DDD}"/>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5" name="Picture 14">
            <a:extLst>
              <a:ext uri="{FF2B5EF4-FFF2-40B4-BE49-F238E27FC236}">
                <a16:creationId xmlns:a16="http://schemas.microsoft.com/office/drawing/2014/main" id="{EFCDB56B-4EE8-4A95-A470-557D6FBBEB41}"/>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3" name="Title 2">
            <a:extLst>
              <a:ext uri="{FF2B5EF4-FFF2-40B4-BE49-F238E27FC236}">
                <a16:creationId xmlns:a16="http://schemas.microsoft.com/office/drawing/2014/main" id="{FC6DF2CA-8642-47E7-98D3-A7019416AF60}"/>
              </a:ext>
            </a:extLst>
          </p:cNvPr>
          <p:cNvSpPr>
            <a:spLocks noGrp="1"/>
          </p:cNvSpPr>
          <p:nvPr>
            <p:ph type="title"/>
          </p:nvPr>
        </p:nvSpPr>
        <p:spPr/>
        <p:txBody>
          <a:bodyPr/>
          <a:lstStyle/>
          <a:p>
            <a:r>
              <a:rPr lang="en-US"/>
              <a:t>Click to edit Master title style</a:t>
            </a:r>
            <a:endParaRPr lang="en-AU" dirty="0"/>
          </a:p>
        </p:txBody>
      </p:sp>
    </p:spTree>
    <p:extLst>
      <p:ext uri="{BB962C8B-B14F-4D97-AF65-F5344CB8AC3E}">
        <p14:creationId xmlns:p14="http://schemas.microsoft.com/office/powerpoint/2010/main" val="171760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5326" y="1052736"/>
            <a:ext cx="10801350" cy="469056"/>
          </a:xfrm>
          <a:prstGeom prst="rect">
            <a:avLst/>
          </a:prstGeom>
        </p:spPr>
        <p:txBody>
          <a:bodyPr vert="horz" lIns="0" tIns="0" rIns="0" bIns="0" rtlCol="0" anchor="ctr">
            <a:normAutofit/>
          </a:bodyPr>
          <a:lstStyle/>
          <a:p>
            <a:r>
              <a:rPr lang="en-US" dirty="0"/>
              <a:t>[Title]</a:t>
            </a:r>
            <a:endParaRPr lang="en-AU" dirty="0"/>
          </a:p>
        </p:txBody>
      </p:sp>
      <p:sp>
        <p:nvSpPr>
          <p:cNvPr id="6" name="Footer Placeholder 4"/>
          <p:cNvSpPr>
            <a:spLocks noGrp="1"/>
          </p:cNvSpPr>
          <p:nvPr>
            <p:ph type="ftr" sz="quarter" idx="3"/>
          </p:nvPr>
        </p:nvSpPr>
        <p:spPr>
          <a:xfrm>
            <a:off x="695326" y="6519171"/>
            <a:ext cx="3360109" cy="240219"/>
          </a:xfrm>
          <a:prstGeom prst="rect">
            <a:avLst/>
          </a:prstGeom>
        </p:spPr>
        <p:txBody>
          <a:bodyPr vert="horz" lIns="0" tIns="0" rIns="0" bIns="0" rtlCol="0" anchor="ctr"/>
          <a:lstStyle>
            <a:lvl1pPr algn="l">
              <a:defRPr sz="800" b="0">
                <a:solidFill>
                  <a:schemeClr val="tx1"/>
                </a:solidFill>
              </a:defRPr>
            </a:lvl1pPr>
          </a:lstStyle>
          <a:p>
            <a:endParaRPr lang="en-AU" dirty="0"/>
          </a:p>
        </p:txBody>
      </p:sp>
      <p:sp>
        <p:nvSpPr>
          <p:cNvPr id="7" name="Slide Number Placeholder 5"/>
          <p:cNvSpPr>
            <a:spLocks noGrp="1"/>
          </p:cNvSpPr>
          <p:nvPr>
            <p:ph type="sldNum" sz="quarter" idx="4"/>
          </p:nvPr>
        </p:nvSpPr>
        <p:spPr>
          <a:xfrm>
            <a:off x="11208568" y="6519171"/>
            <a:ext cx="288032" cy="240219"/>
          </a:xfrm>
          <a:prstGeom prst="rect">
            <a:avLst/>
          </a:prstGeom>
        </p:spPr>
        <p:txBody>
          <a:bodyPr vert="horz" lIns="0" tIns="0" rIns="0" bIns="0" rtlCol="0" anchor="ctr"/>
          <a:lstStyle>
            <a:lvl1pPr algn="r">
              <a:defRPr sz="800">
                <a:solidFill>
                  <a:schemeClr val="tx1"/>
                </a:solidFill>
              </a:defRPr>
            </a:lvl1pPr>
          </a:lstStyle>
          <a:p>
            <a:fld id="{E917DE0E-AFB1-41FD-BC35-27DB61CA125F}" type="slidenum">
              <a:rPr lang="en-AU" smtClean="0"/>
              <a:pPr/>
              <a:t>‹#›</a:t>
            </a:fld>
            <a:endParaRPr lang="en-AU" dirty="0"/>
          </a:p>
        </p:txBody>
      </p:sp>
      <p:sp>
        <p:nvSpPr>
          <p:cNvPr id="4" name="Text Placeholder 3">
            <a:extLst>
              <a:ext uri="{FF2B5EF4-FFF2-40B4-BE49-F238E27FC236}">
                <a16:creationId xmlns:a16="http://schemas.microsoft.com/office/drawing/2014/main" id="{BDF8D2AE-3583-4708-BD46-43C743300E11}"/>
              </a:ext>
            </a:extLst>
          </p:cNvPr>
          <p:cNvSpPr>
            <a:spLocks noGrp="1"/>
          </p:cNvSpPr>
          <p:nvPr>
            <p:ph type="body" idx="1"/>
          </p:nvPr>
        </p:nvSpPr>
        <p:spPr>
          <a:xfrm>
            <a:off x="695326" y="1700213"/>
            <a:ext cx="10801349" cy="4608515"/>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Date Placeholder 2">
            <a:extLst>
              <a:ext uri="{FF2B5EF4-FFF2-40B4-BE49-F238E27FC236}">
                <a16:creationId xmlns:a16="http://schemas.microsoft.com/office/drawing/2014/main" id="{3BDB83A3-A276-43C3-9F27-2B380C4149A9}"/>
              </a:ext>
            </a:extLst>
          </p:cNvPr>
          <p:cNvSpPr>
            <a:spLocks noGrp="1"/>
          </p:cNvSpPr>
          <p:nvPr>
            <p:ph type="dt" sz="half" idx="2"/>
          </p:nvPr>
        </p:nvSpPr>
        <p:spPr>
          <a:xfrm>
            <a:off x="695324" y="151134"/>
            <a:ext cx="3360109" cy="288000"/>
          </a:xfrm>
          <a:prstGeom prst="rect">
            <a:avLst/>
          </a:prstGeom>
        </p:spPr>
        <p:txBody>
          <a:bodyPr vert="horz" lIns="0" tIns="0" rIns="0" bIns="0" rtlCol="0" anchor="t"/>
          <a:lstStyle>
            <a:lvl1pPr algn="l">
              <a:lnSpc>
                <a:spcPct val="80000"/>
              </a:lnSpc>
              <a:defRPr sz="1000">
                <a:solidFill>
                  <a:schemeClr val="bg1"/>
                </a:solidFill>
              </a:defRPr>
            </a:lvl1pPr>
          </a:lstStyle>
          <a:p>
            <a:endParaRPr lang="en-AU" dirty="0"/>
          </a:p>
        </p:txBody>
      </p:sp>
      <p:sp>
        <p:nvSpPr>
          <p:cNvPr id="9" name="TextBox 8">
            <a:extLst>
              <a:ext uri="{FF2B5EF4-FFF2-40B4-BE49-F238E27FC236}">
                <a16:creationId xmlns:a16="http://schemas.microsoft.com/office/drawing/2014/main" id="{CB7DFD9D-2931-49B5-A376-9D4B93C4960C}"/>
              </a:ext>
            </a:extLst>
          </p:cNvPr>
          <p:cNvSpPr txBox="1"/>
          <p:nvPr userDrawn="1"/>
        </p:nvSpPr>
        <p:spPr>
          <a:xfrm>
            <a:off x="8096810" y="6518190"/>
            <a:ext cx="2391677" cy="241200"/>
          </a:xfrm>
          <a:prstGeom prst="rect">
            <a:avLst/>
          </a:prstGeom>
          <a:noFill/>
        </p:spPr>
        <p:txBody>
          <a:bodyPr wrap="square" lIns="0" tIns="0" rIns="0" bIns="0" rtlCol="0" anchor="ctr">
            <a:noAutofit/>
          </a:bodyPr>
          <a:lstStyle/>
          <a:p>
            <a:r>
              <a:rPr lang="en-AU" sz="800" dirty="0"/>
              <a:t>CRICOS code 00025B</a:t>
            </a:r>
          </a:p>
        </p:txBody>
      </p:sp>
    </p:spTree>
    <p:extLst>
      <p:ext uri="{BB962C8B-B14F-4D97-AF65-F5344CB8AC3E}">
        <p14:creationId xmlns:p14="http://schemas.microsoft.com/office/powerpoint/2010/main" val="378683311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83" r:id="rId3"/>
    <p:sldLayoutId id="2147483774" r:id="rId4"/>
    <p:sldLayoutId id="2147483792" r:id="rId5"/>
    <p:sldLayoutId id="2147483775" r:id="rId6"/>
    <p:sldLayoutId id="2147483650" r:id="rId7"/>
    <p:sldLayoutId id="2147483652" r:id="rId8"/>
    <p:sldLayoutId id="2147483778" r:id="rId9"/>
    <p:sldLayoutId id="2147483779" r:id="rId10"/>
    <p:sldLayoutId id="2147483728" r:id="rId11"/>
    <p:sldLayoutId id="2147483784" r:id="rId12"/>
    <p:sldLayoutId id="2147483656" r:id="rId13"/>
    <p:sldLayoutId id="2147483732" r:id="rId14"/>
    <p:sldLayoutId id="2147483793" r:id="rId15"/>
    <p:sldLayoutId id="2147483657" r:id="rId16"/>
    <p:sldLayoutId id="2147483765" r:id="rId17"/>
    <p:sldLayoutId id="2147483787" r:id="rId18"/>
    <p:sldLayoutId id="2147483788" r:id="rId19"/>
    <p:sldLayoutId id="2147483794" r:id="rId20"/>
    <p:sldLayoutId id="2147483795" r:id="rId21"/>
    <p:sldLayoutId id="2147483796" r:id="rId22"/>
    <p:sldLayoutId id="2147483791" r:id="rId23"/>
    <p:sldLayoutId id="2147483797" r:id="rId24"/>
    <p:sldLayoutId id="2147483790" r:id="rId25"/>
    <p:sldLayoutId id="2147483798" r:id="rId26"/>
    <p:sldLayoutId id="2147483768" r:id="rId27"/>
    <p:sldLayoutId id="2147483769" r:id="rId28"/>
    <p:sldLayoutId id="2147483770" r:id="rId29"/>
    <p:sldLayoutId id="2147483771" r:id="rId30"/>
    <p:sldLayoutId id="2147483789" r:id="rId31"/>
    <p:sldLayoutId id="2147483776" r:id="rId32"/>
    <p:sldLayoutId id="2147483777" r:id="rId33"/>
    <p:sldLayoutId id="2147483654" r:id="rId34"/>
    <p:sldLayoutId id="2147483785" r:id="rId35"/>
    <p:sldLayoutId id="2147483780" r:id="rId36"/>
    <p:sldLayoutId id="2147483782" r:id="rId37"/>
    <p:sldLayoutId id="2147483799" r:id="rId38"/>
    <p:sldLayoutId id="2147483800" r:id="rId39"/>
    <p:sldLayoutId id="2147483801" r:id="rId40"/>
    <p:sldLayoutId id="2147483802" r:id="rId41"/>
    <p:sldLayoutId id="2147483805" r:id="rId42"/>
    <p:sldLayoutId id="2147483806" r:id="rId43"/>
    <p:sldLayoutId id="2147483807" r:id="rId44"/>
    <p:sldLayoutId id="2147483808" r:id="rId45"/>
    <p:sldLayoutId id="2147483849" r:id="rId46"/>
    <p:sldLayoutId id="2147483850" r:id="rId4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400" b="0"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300"/>
        </a:spcBef>
        <a:spcAft>
          <a:spcPts val="300"/>
        </a:spcAft>
        <a:buClr>
          <a:schemeClr val="tx1"/>
        </a:buClr>
        <a:buFont typeface="Arial" panose="020B0604020202020204" pitchFamily="34" charset="0"/>
        <a:buNone/>
        <a:defRPr lang="en-US" sz="1800" kern="1200" dirty="0">
          <a:solidFill>
            <a:schemeClr val="tx1"/>
          </a:solidFill>
          <a:latin typeface="+mn-lt"/>
          <a:ea typeface="+mn-ea"/>
          <a:cs typeface="+mn-cs"/>
        </a:defRPr>
      </a:lvl1pPr>
      <a:lvl2pPr marL="180000" indent="-179388" algn="l" defTabSz="914400" rtl="0" eaLnBrk="1" latinLnBrk="0" hangingPunct="1">
        <a:lnSpc>
          <a:spcPct val="110000"/>
        </a:lnSpc>
        <a:spcBef>
          <a:spcPts val="300"/>
        </a:spcBef>
        <a:spcAft>
          <a:spcPts val="300"/>
        </a:spcAft>
        <a:buClr>
          <a:schemeClr val="tx1"/>
        </a:buClr>
        <a:buFont typeface="Arial" panose="020B0604020202020204" pitchFamily="34" charset="0"/>
        <a:buChar char="•"/>
        <a:defRPr lang="en-US" sz="1800" kern="1200" dirty="0">
          <a:solidFill>
            <a:schemeClr val="tx1"/>
          </a:solidFill>
          <a:latin typeface="+mn-lt"/>
          <a:ea typeface="+mn-ea"/>
          <a:cs typeface="+mn-cs"/>
        </a:defRPr>
      </a:lvl2pPr>
      <a:lvl3pPr marL="360000" indent="-179388" algn="l" defTabSz="914400" rtl="0" eaLnBrk="1" latinLnBrk="0" hangingPunct="1">
        <a:lnSpc>
          <a:spcPct val="110000"/>
        </a:lnSpc>
        <a:spcBef>
          <a:spcPts val="200"/>
        </a:spcBef>
        <a:spcAft>
          <a:spcPts val="200"/>
        </a:spcAft>
        <a:buClr>
          <a:schemeClr val="accent1"/>
        </a:buClr>
        <a:buFont typeface="Arial" panose="020B0604020202020204" pitchFamily="34" charset="0"/>
        <a:buChar char="­"/>
        <a:defRPr lang="en-US" sz="1800" kern="1200" baseline="0" dirty="0">
          <a:solidFill>
            <a:schemeClr val="tx1"/>
          </a:solidFill>
          <a:latin typeface="+mn-lt"/>
          <a:ea typeface="+mn-ea"/>
          <a:cs typeface="+mn-cs"/>
        </a:defRPr>
      </a:lvl3pPr>
      <a:lvl4pPr marL="540000" indent="-179388" algn="l" defTabSz="914400" rtl="0" eaLnBrk="1" latinLnBrk="0" hangingPunct="1">
        <a:lnSpc>
          <a:spcPct val="110000"/>
        </a:lnSpc>
        <a:spcBef>
          <a:spcPts val="100"/>
        </a:spcBef>
        <a:spcAft>
          <a:spcPts val="100"/>
        </a:spcAft>
        <a:buFont typeface="Wingdings" panose="05000000000000000000" pitchFamily="2" charset="2"/>
        <a:buChar char=""/>
        <a:defRPr lang="en-US" sz="1800" kern="1200" baseline="0" dirty="0">
          <a:solidFill>
            <a:schemeClr val="tx1"/>
          </a:solidFill>
          <a:latin typeface="+mn-lt"/>
          <a:ea typeface="+mn-ea"/>
          <a:cs typeface="+mn-cs"/>
        </a:defRPr>
      </a:lvl4pPr>
      <a:lvl5pPr marL="0" indent="0" algn="l" defTabSz="914400" rtl="0" eaLnBrk="1" latinLnBrk="0" hangingPunct="1">
        <a:lnSpc>
          <a:spcPct val="100000"/>
        </a:lnSpc>
        <a:spcBef>
          <a:spcPts val="1200"/>
        </a:spcBef>
        <a:spcAft>
          <a:spcPts val="600"/>
        </a:spcAft>
        <a:buFont typeface="Arial" panose="020B0604020202020204" pitchFamily="34" charset="0"/>
        <a:buNone/>
        <a:defRPr lang="en-US" sz="2400" kern="1200" baseline="0" dirty="0">
          <a:solidFill>
            <a:schemeClr val="accent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2000" b="1"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38" userDrawn="1">
          <p15:clr>
            <a:srgbClr val="F26B43"/>
          </p15:clr>
        </p15:guide>
        <p15:guide id="6" orient="horz" pos="3974" userDrawn="1">
          <p15:clr>
            <a:srgbClr val="F26B43"/>
          </p15:clr>
        </p15:guide>
        <p15:guide id="7" orient="horz" pos="663" userDrawn="1">
          <p15:clr>
            <a:srgbClr val="F26B43"/>
          </p15:clr>
        </p15:guide>
        <p15:guide id="9" pos="3961" userDrawn="1">
          <p15:clr>
            <a:srgbClr val="F26B43"/>
          </p15:clr>
        </p15:guide>
        <p15:guide id="10" pos="3719" userDrawn="1">
          <p15:clr>
            <a:srgbClr val="F26B43"/>
          </p15:clr>
        </p15:guide>
        <p15:guide id="11" orient="horz" pos="4110" userDrawn="1">
          <p15:clr>
            <a:srgbClr val="F26B43"/>
          </p15:clr>
        </p15:guide>
        <p15:guide id="13" pos="7242" userDrawn="1">
          <p15:clr>
            <a:srgbClr val="F26B43"/>
          </p15:clr>
        </p15:guide>
        <p15:guide id="14" orient="horz" pos="981" userDrawn="1">
          <p15:clr>
            <a:srgbClr val="F26B43"/>
          </p15:clr>
        </p15:guide>
        <p15:guide id="15" pos="2772" userDrawn="1">
          <p15:clr>
            <a:srgbClr val="F26B43"/>
          </p15:clr>
        </p15:guide>
        <p15:guide id="16" pos="2570" userDrawn="1">
          <p15:clr>
            <a:srgbClr val="F26B43"/>
          </p15:clr>
        </p15:guide>
        <p15:guide id="17" pos="5110" userDrawn="1">
          <p15:clr>
            <a:srgbClr val="F26B43"/>
          </p15:clr>
        </p15:guide>
        <p15:guide id="18" pos="4908" userDrawn="1">
          <p15:clr>
            <a:srgbClr val="F26B43"/>
          </p15:clr>
        </p15:guide>
        <p15:guide id="19" orient="horz" pos="107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tmp"/><Relationship Id="rId1" Type="http://schemas.openxmlformats.org/officeDocument/2006/relationships/slideLayout" Target="../slideLayouts/slideLayout9.xml"/><Relationship Id="rId4" Type="http://schemas.openxmlformats.org/officeDocument/2006/relationships/image" Target="../media/image27.tmp"/></Relationships>
</file>

<file path=ppt/slides/_rels/slide13.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9.png"/><Relationship Id="rId4" Type="http://schemas.openxmlformats.org/officeDocument/2006/relationships/image" Target="../media/image30.tmp"/></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file:///C:\Users\uqtfitzs\Documents\Presentations\2019\POCKET%20MONEY%20-%20720.mp4" TargetMode="External"/><Relationship Id="rId1" Type="http://schemas.microsoft.com/office/2007/relationships/media" Target="file:///C:\Users\uqtfitzs\Documents\Presentations\2019\POCKET%20MONEY%20-%20720.mp4" TargetMode="External"/><Relationship Id="rId6" Type="http://schemas.openxmlformats.org/officeDocument/2006/relationships/image" Target="../media/image9.png"/><Relationship Id="rId5" Type="http://schemas.openxmlformats.org/officeDocument/2006/relationships/image" Target="../media/image32.pn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e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37.jpe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42.jpe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43.tmp"/></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57.tmp"/><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tmp"/><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6.tmp"/><Relationship Id="rId4" Type="http://schemas.openxmlformats.org/officeDocument/2006/relationships/image" Target="../media/image15.tm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7.tm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0.tmp"/><Relationship Id="rId5" Type="http://schemas.openxmlformats.org/officeDocument/2006/relationships/image" Target="../media/image19.tmp"/><Relationship Id="rId4" Type="http://schemas.openxmlformats.org/officeDocument/2006/relationships/image" Target="../media/image18.tmp"/></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9.xml"/><Relationship Id="rId4" Type="http://schemas.openxmlformats.org/officeDocument/2006/relationships/hyperlink" Target="https://www.abs.gov.au/AUSSTATS/abs@.nsf/Lookup/4102.0Main+Features40March%20200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123B730-9EEA-4E7A-9981-029A83822E89}"/>
              </a:ext>
            </a:extLst>
          </p:cNvPr>
          <p:cNvSpPr txBox="1">
            <a:spLocks/>
          </p:cNvSpPr>
          <p:nvPr/>
        </p:nvSpPr>
        <p:spPr>
          <a:xfrm>
            <a:off x="623392" y="1196752"/>
            <a:ext cx="10801200" cy="812910"/>
          </a:xfrm>
          <a:prstGeom prst="rect">
            <a:avLst/>
          </a:prstGeom>
        </p:spPr>
        <p:txBody>
          <a:bodyPr/>
          <a:lstStyle>
            <a:lvl1pPr marL="0" indent="0" algn="l" defTabSz="914400" rtl="0" eaLnBrk="1" latinLnBrk="0" hangingPunct="1">
              <a:lnSpc>
                <a:spcPct val="110000"/>
              </a:lnSpc>
              <a:spcBef>
                <a:spcPts val="300"/>
              </a:spcBef>
              <a:spcAft>
                <a:spcPts val="300"/>
              </a:spcAft>
              <a:buClr>
                <a:schemeClr val="tx1"/>
              </a:buClr>
              <a:buFont typeface="Arial" panose="020B0604020202020204" pitchFamily="34" charset="0"/>
              <a:buNone/>
              <a:defRPr lang="en-US" sz="1800" kern="1200" dirty="0">
                <a:solidFill>
                  <a:schemeClr val="tx1"/>
                </a:solidFill>
                <a:latin typeface="+mn-lt"/>
                <a:ea typeface="+mn-ea"/>
                <a:cs typeface="+mn-cs"/>
              </a:defRPr>
            </a:lvl1pPr>
            <a:lvl2pPr marL="180000" indent="-179388" algn="l" defTabSz="914400" rtl="0" eaLnBrk="1" latinLnBrk="0" hangingPunct="1">
              <a:lnSpc>
                <a:spcPct val="110000"/>
              </a:lnSpc>
              <a:spcBef>
                <a:spcPts val="300"/>
              </a:spcBef>
              <a:spcAft>
                <a:spcPts val="300"/>
              </a:spcAft>
              <a:buClr>
                <a:schemeClr val="tx1"/>
              </a:buClr>
              <a:buFont typeface="Arial" panose="020B0604020202020204" pitchFamily="34" charset="0"/>
              <a:buChar char="•"/>
              <a:defRPr lang="en-US" sz="1800" kern="1200" dirty="0">
                <a:solidFill>
                  <a:schemeClr val="tx1"/>
                </a:solidFill>
                <a:latin typeface="+mn-lt"/>
                <a:ea typeface="+mn-ea"/>
                <a:cs typeface="+mn-cs"/>
              </a:defRPr>
            </a:lvl2pPr>
            <a:lvl3pPr marL="360000" indent="-179388" algn="l" defTabSz="914400" rtl="0" eaLnBrk="1" latinLnBrk="0" hangingPunct="1">
              <a:lnSpc>
                <a:spcPct val="110000"/>
              </a:lnSpc>
              <a:spcBef>
                <a:spcPts val="200"/>
              </a:spcBef>
              <a:spcAft>
                <a:spcPts val="200"/>
              </a:spcAft>
              <a:buClr>
                <a:schemeClr val="accent1"/>
              </a:buClr>
              <a:buFont typeface="Arial" panose="020B0604020202020204" pitchFamily="34" charset="0"/>
              <a:buChar char="­"/>
              <a:defRPr lang="en-US" sz="1800" kern="1200" baseline="0" dirty="0">
                <a:solidFill>
                  <a:schemeClr val="tx1"/>
                </a:solidFill>
                <a:latin typeface="+mn-lt"/>
                <a:ea typeface="+mn-ea"/>
                <a:cs typeface="+mn-cs"/>
              </a:defRPr>
            </a:lvl3pPr>
            <a:lvl4pPr marL="540000" indent="-179388" algn="l" defTabSz="914400" rtl="0" eaLnBrk="1" latinLnBrk="0" hangingPunct="1">
              <a:lnSpc>
                <a:spcPct val="110000"/>
              </a:lnSpc>
              <a:spcBef>
                <a:spcPts val="100"/>
              </a:spcBef>
              <a:spcAft>
                <a:spcPts val="100"/>
              </a:spcAft>
              <a:buFont typeface="Wingdings" panose="05000000000000000000" pitchFamily="2" charset="2"/>
              <a:buChar char=""/>
              <a:defRPr lang="en-US" sz="1800" kern="1200" baseline="0" dirty="0">
                <a:solidFill>
                  <a:schemeClr val="tx1"/>
                </a:solidFill>
                <a:latin typeface="+mn-lt"/>
                <a:ea typeface="+mn-ea"/>
                <a:cs typeface="+mn-cs"/>
              </a:defRPr>
            </a:lvl4pPr>
            <a:lvl5pPr marL="0" indent="0" algn="l" defTabSz="914400" rtl="0" eaLnBrk="1" latinLnBrk="0" hangingPunct="1">
              <a:lnSpc>
                <a:spcPct val="100000"/>
              </a:lnSpc>
              <a:spcBef>
                <a:spcPts val="1200"/>
              </a:spcBef>
              <a:spcAft>
                <a:spcPts val="600"/>
              </a:spcAft>
              <a:buFont typeface="Arial" panose="020B0604020202020204" pitchFamily="34" charset="0"/>
              <a:buNone/>
              <a:defRPr lang="en-US" sz="2400" kern="1200" baseline="0" dirty="0">
                <a:solidFill>
                  <a:schemeClr val="accent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2000" b="1"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ctr">
              <a:buClr>
                <a:prstClr val="black"/>
              </a:buClr>
              <a:defRPr/>
            </a:pPr>
            <a:r>
              <a:rPr lang="en-GB" sz="4800" dirty="0" smtClean="0">
                <a:solidFill>
                  <a:schemeClr val="bg1"/>
                </a:solidFill>
                <a:latin typeface="Gotham Light"/>
              </a:rPr>
              <a:t>Measuring and Closing the Gender Pay gap</a:t>
            </a:r>
            <a:endParaRPr kumimoji="0" lang="en-AU" altLang="en-US" sz="4800" b="0" i="0" u="none" strike="noStrike" kern="1200" cap="none" spc="0" normalizeH="0" baseline="0" noProof="0" dirty="0">
              <a:ln>
                <a:noFill/>
              </a:ln>
              <a:solidFill>
                <a:prstClr val="white"/>
              </a:solidFill>
              <a:effectLst/>
              <a:uLnTx/>
              <a:uFillTx/>
              <a:latin typeface="Gotham Light"/>
              <a:ea typeface="Helvetica Neue"/>
              <a:cs typeface="+mn-cs"/>
            </a:endParaRPr>
          </a:p>
        </p:txBody>
      </p:sp>
      <p:sp>
        <p:nvSpPr>
          <p:cNvPr id="11" name="TextBox 1">
            <a:extLst>
              <a:ext uri="{FF2B5EF4-FFF2-40B4-BE49-F238E27FC236}">
                <a16:creationId xmlns:a16="http://schemas.microsoft.com/office/drawing/2014/main" id="{8EA70EF2-7F23-43B9-B582-73514B405BD7}"/>
              </a:ext>
            </a:extLst>
          </p:cNvPr>
          <p:cNvSpPr txBox="1">
            <a:spLocks noChangeArrowheads="1"/>
          </p:cNvSpPr>
          <p:nvPr/>
        </p:nvSpPr>
        <p:spPr bwMode="auto">
          <a:xfrm>
            <a:off x="335360" y="3284984"/>
            <a:ext cx="117379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chemeClr val="tx1"/>
                </a:solidFill>
                <a:latin typeface="HelveticaNeueLT Pro 45 Lt"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AU" altLang="en-US" dirty="0" smtClean="0">
                <a:solidFill>
                  <a:prstClr val="white"/>
                </a:solidFill>
                <a:latin typeface="Gotham Light"/>
              </a:rPr>
              <a:t>September, 2021 – SAGE Webinar </a:t>
            </a:r>
            <a:endParaRPr kumimoji="0" lang="en-AU" altLang="en-US" b="1" i="0" u="none" strike="noStrike" kern="1200" cap="none" spc="0" normalizeH="0" baseline="0" noProof="0" dirty="0">
              <a:ln>
                <a:noFill/>
              </a:ln>
              <a:solidFill>
                <a:prstClr val="white"/>
              </a:solidFill>
              <a:effectLst/>
              <a:uLnTx/>
              <a:uFillTx/>
              <a:latin typeface="Gotham Light"/>
            </a:endParaRPr>
          </a:p>
        </p:txBody>
      </p:sp>
      <p:sp>
        <p:nvSpPr>
          <p:cNvPr id="12" name="Content Placeholder 3">
            <a:extLst>
              <a:ext uri="{FF2B5EF4-FFF2-40B4-BE49-F238E27FC236}">
                <a16:creationId xmlns:a16="http://schemas.microsoft.com/office/drawing/2014/main" id="{EAA70F9C-6274-4D2C-B4EF-6048D14B2B87}"/>
              </a:ext>
            </a:extLst>
          </p:cNvPr>
          <p:cNvSpPr txBox="1">
            <a:spLocks/>
          </p:cNvSpPr>
          <p:nvPr/>
        </p:nvSpPr>
        <p:spPr>
          <a:xfrm>
            <a:off x="1559496" y="4379499"/>
            <a:ext cx="6929437" cy="587375"/>
          </a:xfrm>
          <a:prstGeom prst="rect">
            <a:avLst/>
          </a:prstGeom>
        </p:spPr>
        <p:txBody>
          <a:bodyPr/>
          <a:lstStyle>
            <a:lvl1pPr marL="0" indent="0" algn="l" defTabSz="914400" rtl="0" eaLnBrk="1" latinLnBrk="0" hangingPunct="1">
              <a:lnSpc>
                <a:spcPct val="110000"/>
              </a:lnSpc>
              <a:spcBef>
                <a:spcPts val="300"/>
              </a:spcBef>
              <a:spcAft>
                <a:spcPts val="300"/>
              </a:spcAft>
              <a:buClr>
                <a:schemeClr val="tx1"/>
              </a:buClr>
              <a:buFont typeface="Arial" panose="020B0604020202020204" pitchFamily="34" charset="0"/>
              <a:buNone/>
              <a:defRPr lang="en-US" sz="1800" kern="1200" dirty="0">
                <a:solidFill>
                  <a:schemeClr val="tx1"/>
                </a:solidFill>
                <a:latin typeface="+mn-lt"/>
                <a:ea typeface="+mn-ea"/>
                <a:cs typeface="+mn-cs"/>
              </a:defRPr>
            </a:lvl1pPr>
            <a:lvl2pPr marL="180000" indent="-179388" algn="l" defTabSz="914400" rtl="0" eaLnBrk="1" latinLnBrk="0" hangingPunct="1">
              <a:lnSpc>
                <a:spcPct val="110000"/>
              </a:lnSpc>
              <a:spcBef>
                <a:spcPts val="300"/>
              </a:spcBef>
              <a:spcAft>
                <a:spcPts val="300"/>
              </a:spcAft>
              <a:buClr>
                <a:schemeClr val="tx1"/>
              </a:buClr>
              <a:buFont typeface="Arial" panose="020B0604020202020204" pitchFamily="34" charset="0"/>
              <a:buChar char="•"/>
              <a:defRPr lang="en-US" sz="1800" kern="1200" dirty="0">
                <a:solidFill>
                  <a:schemeClr val="tx1"/>
                </a:solidFill>
                <a:latin typeface="+mn-lt"/>
                <a:ea typeface="+mn-ea"/>
                <a:cs typeface="+mn-cs"/>
              </a:defRPr>
            </a:lvl2pPr>
            <a:lvl3pPr marL="360000" indent="-179388" algn="l" defTabSz="914400" rtl="0" eaLnBrk="1" latinLnBrk="0" hangingPunct="1">
              <a:lnSpc>
                <a:spcPct val="110000"/>
              </a:lnSpc>
              <a:spcBef>
                <a:spcPts val="200"/>
              </a:spcBef>
              <a:spcAft>
                <a:spcPts val="200"/>
              </a:spcAft>
              <a:buClr>
                <a:schemeClr val="accent1"/>
              </a:buClr>
              <a:buFont typeface="Arial" panose="020B0604020202020204" pitchFamily="34" charset="0"/>
              <a:buChar char="­"/>
              <a:defRPr lang="en-US" sz="1800" kern="1200" baseline="0" dirty="0">
                <a:solidFill>
                  <a:schemeClr val="tx1"/>
                </a:solidFill>
                <a:latin typeface="+mn-lt"/>
                <a:ea typeface="+mn-ea"/>
                <a:cs typeface="+mn-cs"/>
              </a:defRPr>
            </a:lvl3pPr>
            <a:lvl4pPr marL="540000" indent="-179388" algn="l" defTabSz="914400" rtl="0" eaLnBrk="1" latinLnBrk="0" hangingPunct="1">
              <a:lnSpc>
                <a:spcPct val="110000"/>
              </a:lnSpc>
              <a:spcBef>
                <a:spcPts val="100"/>
              </a:spcBef>
              <a:spcAft>
                <a:spcPts val="100"/>
              </a:spcAft>
              <a:buFont typeface="Wingdings" panose="05000000000000000000" pitchFamily="2" charset="2"/>
              <a:buChar char=""/>
              <a:defRPr lang="en-US" sz="1800" kern="1200" baseline="0" dirty="0">
                <a:solidFill>
                  <a:schemeClr val="tx1"/>
                </a:solidFill>
                <a:latin typeface="+mn-lt"/>
                <a:ea typeface="+mn-ea"/>
                <a:cs typeface="+mn-cs"/>
              </a:defRPr>
            </a:lvl4pPr>
            <a:lvl5pPr marL="0" indent="0" algn="l" defTabSz="914400" rtl="0" eaLnBrk="1" latinLnBrk="0" hangingPunct="1">
              <a:lnSpc>
                <a:spcPct val="100000"/>
              </a:lnSpc>
              <a:spcBef>
                <a:spcPts val="1200"/>
              </a:spcBef>
              <a:spcAft>
                <a:spcPts val="600"/>
              </a:spcAft>
              <a:buFont typeface="Arial" panose="020B0604020202020204" pitchFamily="34" charset="0"/>
              <a:buNone/>
              <a:defRPr lang="en-US" sz="2400" kern="1200" baseline="0" dirty="0">
                <a:solidFill>
                  <a:schemeClr val="accent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2000" b="1"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ct val="0"/>
              </a:spcBef>
              <a:spcAft>
                <a:spcPts val="300"/>
              </a:spcAft>
              <a:buClr>
                <a:prstClr val="black"/>
              </a:buClr>
              <a:buSzTx/>
              <a:buFont typeface="Arial" panose="020B0604020202020204" pitchFamily="34" charset="0"/>
              <a:buNone/>
              <a:tabLst/>
              <a:defRPr/>
            </a:pPr>
            <a:r>
              <a:rPr kumimoji="0" lang="en-AU" altLang="en-US" sz="1800" b="1" i="0" u="none" strike="noStrike" kern="1200" cap="none" spc="0" normalizeH="0" baseline="0" noProof="0" dirty="0">
                <a:ln>
                  <a:noFill/>
                </a:ln>
                <a:solidFill>
                  <a:prstClr val="white"/>
                </a:solidFill>
                <a:effectLst/>
                <a:uLnTx/>
                <a:uFillTx/>
                <a:latin typeface="Times New Roman" panose="02020603050405020304" pitchFamily="18" charset="0"/>
                <a:ea typeface="Helvetica Neue"/>
                <a:cs typeface="+mn-cs"/>
              </a:rPr>
              <a:t>Dr Terry </a:t>
            </a:r>
            <a:r>
              <a:rPr kumimoji="0" lang="en-AU" altLang="en-US" sz="1800" b="1" i="0" u="none" strike="noStrike" kern="1200" cap="none" spc="0" normalizeH="0" baseline="0" noProof="0" dirty="0" smtClean="0">
                <a:ln>
                  <a:noFill/>
                </a:ln>
                <a:solidFill>
                  <a:prstClr val="white"/>
                </a:solidFill>
                <a:effectLst/>
                <a:uLnTx/>
                <a:uFillTx/>
                <a:latin typeface="Times New Roman" panose="02020603050405020304" pitchFamily="18" charset="0"/>
                <a:ea typeface="Helvetica Neue"/>
                <a:cs typeface="+mn-cs"/>
              </a:rPr>
              <a:t>Fitzsimmons – 20</a:t>
            </a:r>
            <a:r>
              <a:rPr kumimoji="0" lang="en-AU" altLang="en-US" sz="1800" b="1" i="0" u="none" strike="noStrike" kern="1200" cap="none" spc="0" normalizeH="0" baseline="30000" noProof="0" dirty="0" smtClean="0">
                <a:ln>
                  <a:noFill/>
                </a:ln>
                <a:solidFill>
                  <a:prstClr val="white"/>
                </a:solidFill>
                <a:effectLst/>
                <a:uLnTx/>
                <a:uFillTx/>
                <a:latin typeface="Times New Roman" panose="02020603050405020304" pitchFamily="18" charset="0"/>
                <a:ea typeface="Helvetica Neue"/>
                <a:cs typeface="+mn-cs"/>
              </a:rPr>
              <a:t>th</a:t>
            </a:r>
            <a:r>
              <a:rPr kumimoji="0" lang="en-AU" altLang="en-US" sz="1800" b="1" i="0" u="none" strike="noStrike" kern="1200" cap="none" spc="0" normalizeH="0" baseline="0" noProof="0" dirty="0" smtClean="0">
                <a:ln>
                  <a:noFill/>
                </a:ln>
                <a:solidFill>
                  <a:prstClr val="white"/>
                </a:solidFill>
                <a:effectLst/>
                <a:uLnTx/>
                <a:uFillTx/>
                <a:latin typeface="Times New Roman" panose="02020603050405020304" pitchFamily="18" charset="0"/>
                <a:ea typeface="Helvetica Neue"/>
                <a:cs typeface="+mn-cs"/>
              </a:rPr>
              <a:t> September, 2021</a:t>
            </a:r>
            <a:endParaRPr kumimoji="0" lang="en-AU" altLang="en-US" sz="1800" b="1" i="0" u="none" strike="noStrike" kern="1200" cap="none" spc="0" normalizeH="0" baseline="0" noProof="0" dirty="0">
              <a:ln>
                <a:noFill/>
              </a:ln>
              <a:solidFill>
                <a:prstClr val="white"/>
              </a:solidFill>
              <a:effectLst/>
              <a:uLnTx/>
              <a:uFillTx/>
              <a:latin typeface="Times New Roman" panose="02020603050405020304" pitchFamily="18" charset="0"/>
              <a:ea typeface="Helvetica Neue"/>
              <a:cs typeface="+mn-cs"/>
            </a:endParaRPr>
          </a:p>
        </p:txBody>
      </p:sp>
      <p:sp>
        <p:nvSpPr>
          <p:cNvPr id="13" name="Rectangle 12">
            <a:extLst>
              <a:ext uri="{FF2B5EF4-FFF2-40B4-BE49-F238E27FC236}">
                <a16:creationId xmlns:a16="http://schemas.microsoft.com/office/drawing/2014/main" id="{53E11584-3DD8-4DB3-A270-210BFFD5D454}"/>
              </a:ext>
            </a:extLst>
          </p:cNvPr>
          <p:cNvSpPr/>
          <p:nvPr/>
        </p:nvSpPr>
        <p:spPr>
          <a:xfrm>
            <a:off x="3287688" y="5373216"/>
            <a:ext cx="6552728"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“If I am not for myself, who will be for me? If I am not for others, what am I? And if not now then when?” – Golda Meir</a:t>
            </a:r>
            <a:endParaRPr kumimoji="0" lang="en-AU" sz="14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34663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5560" y="1831423"/>
            <a:ext cx="7834039" cy="4717189"/>
          </a:xfrm>
          <a:prstGeom prst="rect">
            <a:avLst/>
          </a:prstGeom>
        </p:spPr>
      </p:pic>
      <p:sp>
        <p:nvSpPr>
          <p:cNvPr id="8" name="Rectangle 4">
            <a:extLst>
              <a:ext uri="{FF2B5EF4-FFF2-40B4-BE49-F238E27FC236}">
                <a16:creationId xmlns:a16="http://schemas.microsoft.com/office/drawing/2014/main" id="{E4745804-46C2-4807-950E-98ECBDD775DC}"/>
              </a:ext>
            </a:extLst>
          </p:cNvPr>
          <p:cNvSpPr>
            <a:spLocks noChangeArrowheads="1"/>
          </p:cNvSpPr>
          <p:nvPr/>
        </p:nvSpPr>
        <p:spPr bwMode="auto">
          <a:xfrm>
            <a:off x="839416" y="847164"/>
            <a:ext cx="10752881"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4"/>
              </a:buBlip>
              <a:defRPr sz="3200">
                <a:solidFill>
                  <a:schemeClr val="tx1"/>
                </a:solidFill>
                <a:latin typeface="HelveticaNeueLT Pro 45 Lt"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Gotham Light"/>
                <a:ea typeface="MS PGothic" panose="020B0600070205080204" pitchFamily="34" charset="-128"/>
                <a:cs typeface="+mn-cs"/>
              </a:rPr>
              <a:t>Gender Pay Gap – A Proxy for </a:t>
            </a:r>
            <a:r>
              <a:rPr kumimoji="0" lang="en-US" altLang="en-US" sz="4000" b="0" i="0" u="none" strike="noStrike" kern="1200" cap="none" spc="0" normalizeH="0" baseline="0" noProof="0" dirty="0" smtClean="0">
                <a:ln>
                  <a:noFill/>
                </a:ln>
                <a:solidFill>
                  <a:prstClr val="black"/>
                </a:solidFill>
                <a:effectLst/>
                <a:uLnTx/>
                <a:uFillTx/>
                <a:latin typeface="Gotham Light"/>
                <a:ea typeface="MS PGothic" panose="020B0600070205080204" pitchFamily="34" charset="-128"/>
                <a:cs typeface="+mn-cs"/>
              </a:rPr>
              <a:t>Structural Bias </a:t>
            </a:r>
            <a:endParaRPr kumimoji="0" lang="en-AU" altLang="en-US" sz="4000" b="0" i="0" u="none" strike="noStrike" kern="1200" cap="none" spc="0" normalizeH="0" baseline="0" noProof="0" dirty="0">
              <a:ln>
                <a:noFill/>
              </a:ln>
              <a:solidFill>
                <a:prstClr val="black"/>
              </a:solidFill>
              <a:effectLst/>
              <a:uLnTx/>
              <a:uFillTx/>
              <a:latin typeface="Gotham Light"/>
              <a:ea typeface="MS PGothic" panose="020B0600070205080204" pitchFamily="34" charset="-128"/>
              <a:cs typeface="+mn-cs"/>
            </a:endParaRPr>
          </a:p>
        </p:txBody>
      </p:sp>
      <p:sp>
        <p:nvSpPr>
          <p:cNvPr id="15" name="TextBox 14">
            <a:extLst>
              <a:ext uri="{FF2B5EF4-FFF2-40B4-BE49-F238E27FC236}">
                <a16:creationId xmlns:a16="http://schemas.microsoft.com/office/drawing/2014/main" id="{4C3FFD56-E110-4F0B-9600-4CE1A6B08CA6}"/>
              </a:ext>
            </a:extLst>
          </p:cNvPr>
          <p:cNvSpPr txBox="1"/>
          <p:nvPr/>
        </p:nvSpPr>
        <p:spPr>
          <a:xfrm>
            <a:off x="407368" y="2852936"/>
            <a:ext cx="184988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Arial"/>
                <a:ea typeface="+mn-ea"/>
                <a:cs typeface="+mn-cs"/>
              </a:rPr>
              <a:t>ABS Pay Gap figure only accounts for differences in base salary.</a:t>
            </a:r>
          </a:p>
        </p:txBody>
      </p:sp>
      <p:sp>
        <p:nvSpPr>
          <p:cNvPr id="3" name="Slide Number Placeholder 2"/>
          <p:cNvSpPr>
            <a:spLocks noGrp="1"/>
          </p:cNvSpPr>
          <p:nvPr>
            <p:ph type="sldNum" sz="quarter" idx="19"/>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17DE0E-AFB1-41FD-BC35-27DB61CA125F}" type="slidenum">
              <a:rPr kumimoji="0" lang="en-AU" sz="8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8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6" name="Straight Arrow Connector 5"/>
          <p:cNvCxnSpPr/>
          <p:nvPr/>
        </p:nvCxnSpPr>
        <p:spPr>
          <a:xfrm>
            <a:off x="4079776" y="4099597"/>
            <a:ext cx="5616624" cy="230667"/>
          </a:xfrm>
          <a:prstGeom prst="straightConnector1">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636060" y="3728353"/>
            <a:ext cx="13321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Down 0.7% over 16.5 years</a:t>
            </a:r>
            <a:endPar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9969599" y="2513685"/>
            <a:ext cx="204152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Arial"/>
                <a:ea typeface="+mn-ea"/>
                <a:cs typeface="+mn-cs"/>
              </a:rPr>
              <a:t>On Current Trend based upon economic cycles, it will be the year </a:t>
            </a:r>
            <a:r>
              <a:rPr kumimoji="0" lang="en-AU" sz="1200" b="1" i="0" u="none" strike="noStrike" kern="1200" cap="none" spc="0" normalizeH="0" baseline="0" noProof="0" dirty="0" smtClean="0">
                <a:ln>
                  <a:noFill/>
                </a:ln>
                <a:solidFill>
                  <a:srgbClr val="FF0000"/>
                </a:solidFill>
                <a:effectLst/>
                <a:uLnTx/>
                <a:uFillTx/>
                <a:latin typeface="Arial"/>
                <a:ea typeface="+mn-ea"/>
                <a:cs typeface="+mn-cs"/>
              </a:rPr>
              <a:t>2409</a:t>
            </a:r>
            <a:r>
              <a:rPr kumimoji="0" lang="en-AU" sz="1200" b="0" i="0" u="none" strike="noStrike" kern="1200" cap="none" spc="0" normalizeH="0" baseline="0" noProof="0" dirty="0" smtClean="0">
                <a:ln>
                  <a:noFill/>
                </a:ln>
                <a:solidFill>
                  <a:prstClr val="black"/>
                </a:solidFill>
                <a:effectLst/>
                <a:uLnTx/>
                <a:uFillTx/>
                <a:latin typeface="Arial"/>
                <a:ea typeface="+mn-ea"/>
                <a:cs typeface="+mn-cs"/>
              </a:rPr>
              <a:t> before we eliminate the gender pay gap on current trend.</a:t>
            </a:r>
            <a:endParaRPr kumimoji="0" lang="en-AU" sz="12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7" name="Straight Arrow Connector 6"/>
          <p:cNvCxnSpPr/>
          <p:nvPr/>
        </p:nvCxnSpPr>
        <p:spPr>
          <a:xfrm flipV="1">
            <a:off x="3863752" y="4149080"/>
            <a:ext cx="144016" cy="720080"/>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503712" y="5085184"/>
            <a:ext cx="710451" cy="369332"/>
          </a:xfrm>
          <a:prstGeom prst="rect">
            <a:avLst/>
          </a:prstGeom>
          <a:noFill/>
        </p:spPr>
        <p:txBody>
          <a:bodyPr wrap="none" rtlCol="0">
            <a:spAutoFit/>
          </a:bodyPr>
          <a:lstStyle/>
          <a:p>
            <a:r>
              <a:rPr lang="en-AU" sz="900" dirty="0" smtClean="0"/>
              <a:t>Nov 2004 </a:t>
            </a:r>
          </a:p>
          <a:p>
            <a:r>
              <a:rPr lang="en-AU" sz="900" dirty="0" smtClean="0"/>
              <a:t>14.9%</a:t>
            </a:r>
            <a:endParaRPr lang="en-AU" sz="900" dirty="0"/>
          </a:p>
        </p:txBody>
      </p:sp>
      <p:cxnSp>
        <p:nvCxnSpPr>
          <p:cNvPr id="20" name="Straight Arrow Connector 19"/>
          <p:cNvCxnSpPr/>
          <p:nvPr/>
        </p:nvCxnSpPr>
        <p:spPr>
          <a:xfrm flipH="1" flipV="1">
            <a:off x="9840416" y="4365104"/>
            <a:ext cx="860498" cy="720080"/>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0460789" y="5116653"/>
            <a:ext cx="1035812" cy="1200329"/>
          </a:xfrm>
          <a:prstGeom prst="rect">
            <a:avLst/>
          </a:prstGeom>
          <a:noFill/>
        </p:spPr>
        <p:txBody>
          <a:bodyPr wrap="square" rtlCol="0">
            <a:spAutoFit/>
          </a:bodyPr>
          <a:lstStyle/>
          <a:p>
            <a:r>
              <a:rPr lang="en-AU" sz="900" dirty="0" smtClean="0"/>
              <a:t>May 2021 </a:t>
            </a:r>
          </a:p>
          <a:p>
            <a:r>
              <a:rPr lang="en-AU" sz="900" dirty="0" smtClean="0"/>
              <a:t>14.2%</a:t>
            </a:r>
          </a:p>
          <a:p>
            <a:r>
              <a:rPr lang="en-AU" sz="900" dirty="0" smtClean="0"/>
              <a:t>Federal Stimulus to male dominated sectors in preceding 12 months</a:t>
            </a:r>
            <a:endParaRPr lang="en-AU" sz="900" dirty="0"/>
          </a:p>
        </p:txBody>
      </p:sp>
    </p:spTree>
    <p:extLst>
      <p:ext uri="{BB962C8B-B14F-4D97-AF65-F5344CB8AC3E}">
        <p14:creationId xmlns:p14="http://schemas.microsoft.com/office/powerpoint/2010/main" val="3017686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9"/>
          </p:nvPr>
        </p:nvSpPr>
        <p:spPr/>
        <p:txBody>
          <a:bodyPr/>
          <a:lstStyle/>
          <a:p>
            <a:fld id="{E917DE0E-AFB1-41FD-BC35-27DB61CA125F}" type="slidenum">
              <a:rPr lang="en-AU" sz="1600" b="1" smtClean="0"/>
              <a:pPr/>
              <a:t>11</a:t>
            </a:fld>
            <a:endParaRPr lang="en-AU" sz="1600" b="1" dirty="0"/>
          </a:p>
        </p:txBody>
      </p:sp>
      <p:sp>
        <p:nvSpPr>
          <p:cNvPr id="11" name="Rectangle 4">
            <a:extLst>
              <a:ext uri="{FF2B5EF4-FFF2-40B4-BE49-F238E27FC236}">
                <a16:creationId xmlns:a16="http://schemas.microsoft.com/office/drawing/2014/main" id="{C817BD9A-CB77-4618-82DE-DD038BA4E6F5}"/>
              </a:ext>
            </a:extLst>
          </p:cNvPr>
          <p:cNvSpPr>
            <a:spLocks noChangeArrowheads="1"/>
          </p:cNvSpPr>
          <p:nvPr/>
        </p:nvSpPr>
        <p:spPr bwMode="auto">
          <a:xfrm>
            <a:off x="1247775" y="764704"/>
            <a:ext cx="9696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chemeClr val="tx1"/>
                </a:solidFill>
                <a:latin typeface="HelveticaNeueLT Pro 45 Lt"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algn="ctr">
              <a:spcBef>
                <a:spcPct val="0"/>
              </a:spcBef>
              <a:buFontTx/>
              <a:buNone/>
            </a:pPr>
            <a:r>
              <a:rPr lang="en-US" altLang="en-US" sz="4000" dirty="0">
                <a:latin typeface="Gotham Light"/>
              </a:rPr>
              <a:t>Gender Pay Gap – Linked to Mining?</a:t>
            </a:r>
            <a:endParaRPr lang="en-AU" altLang="en-US" sz="4000" dirty="0">
              <a:latin typeface="Gotham Light"/>
            </a:endParaRPr>
          </a:p>
        </p:txBody>
      </p:sp>
      <p:pic>
        <p:nvPicPr>
          <p:cNvPr id="12" name="Picture 8">
            <a:extLst>
              <a:ext uri="{FF2B5EF4-FFF2-40B4-BE49-F238E27FC236}">
                <a16:creationId xmlns:a16="http://schemas.microsoft.com/office/drawing/2014/main" id="{F75D9ABB-15B3-4F69-99D2-1613CAC3F0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7775" y="1844824"/>
            <a:ext cx="10104809"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a:extLst>
              <a:ext uri="{FF2B5EF4-FFF2-40B4-BE49-F238E27FC236}">
                <a16:creationId xmlns:a16="http://schemas.microsoft.com/office/drawing/2014/main" id="{862E9AE4-1EB2-4AE9-967B-CDB429233A68}"/>
              </a:ext>
            </a:extLst>
          </p:cNvPr>
          <p:cNvSpPr/>
          <p:nvPr/>
        </p:nvSpPr>
        <p:spPr>
          <a:xfrm>
            <a:off x="7896200" y="2731517"/>
            <a:ext cx="719138" cy="625475"/>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14" name="Arrow: Down 13">
            <a:extLst>
              <a:ext uri="{FF2B5EF4-FFF2-40B4-BE49-F238E27FC236}">
                <a16:creationId xmlns:a16="http://schemas.microsoft.com/office/drawing/2014/main" id="{70240DCE-81DA-4CA5-8ABA-266A0BE86DA8}"/>
              </a:ext>
            </a:extLst>
          </p:cNvPr>
          <p:cNvSpPr/>
          <p:nvPr/>
        </p:nvSpPr>
        <p:spPr>
          <a:xfrm>
            <a:off x="8220050" y="3370242"/>
            <a:ext cx="71437" cy="203835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15" name="Oval 14">
            <a:extLst>
              <a:ext uri="{FF2B5EF4-FFF2-40B4-BE49-F238E27FC236}">
                <a16:creationId xmlns:a16="http://schemas.microsoft.com/office/drawing/2014/main" id="{EF9E0D11-25B4-4BF1-A5FB-AAF6B8D85127}"/>
              </a:ext>
            </a:extLst>
          </p:cNvPr>
          <p:cNvSpPr/>
          <p:nvPr/>
        </p:nvSpPr>
        <p:spPr>
          <a:xfrm>
            <a:off x="3359051" y="4581128"/>
            <a:ext cx="720725" cy="6270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16" name="Arrow: Down 15">
            <a:extLst>
              <a:ext uri="{FF2B5EF4-FFF2-40B4-BE49-F238E27FC236}">
                <a16:creationId xmlns:a16="http://schemas.microsoft.com/office/drawing/2014/main" id="{BEE0F62A-1378-4DF6-9E71-8CE707A63315}"/>
              </a:ext>
            </a:extLst>
          </p:cNvPr>
          <p:cNvSpPr/>
          <p:nvPr/>
        </p:nvSpPr>
        <p:spPr>
          <a:xfrm>
            <a:off x="3673699" y="5229200"/>
            <a:ext cx="46037" cy="1524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Tree>
    <p:extLst>
      <p:ext uri="{BB962C8B-B14F-4D97-AF65-F5344CB8AC3E}">
        <p14:creationId xmlns:p14="http://schemas.microsoft.com/office/powerpoint/2010/main" val="2002734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68" y="1737845"/>
            <a:ext cx="6292916" cy="3940189"/>
          </a:xfrm>
          <a:prstGeom prst="rect">
            <a:avLst/>
          </a:prstGeom>
        </p:spPr>
      </p:pic>
      <p:sp>
        <p:nvSpPr>
          <p:cNvPr id="5" name="Slide Number Placeholder 4"/>
          <p:cNvSpPr>
            <a:spLocks noGrp="1"/>
          </p:cNvSpPr>
          <p:nvPr>
            <p:ph type="sldNum" sz="quarter" idx="19"/>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17DE0E-AFB1-41FD-BC35-27DB61CA125F}" type="slidenum">
              <a:rPr kumimoji="0" lang="en-AU" sz="8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AU"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Title 6"/>
          <p:cNvSpPr>
            <a:spLocks noGrp="1"/>
          </p:cNvSpPr>
          <p:nvPr>
            <p:ph type="title"/>
          </p:nvPr>
        </p:nvSpPr>
        <p:spPr>
          <a:xfrm>
            <a:off x="407368" y="836712"/>
            <a:ext cx="11449272" cy="469056"/>
          </a:xfrm>
        </p:spPr>
        <p:txBody>
          <a:bodyPr>
            <a:noAutofit/>
          </a:bodyPr>
          <a:lstStyle/>
          <a:p>
            <a:r>
              <a:rPr lang="en-AU" sz="4000" dirty="0" smtClean="0">
                <a:solidFill>
                  <a:schemeClr val="tx1"/>
                </a:solidFill>
              </a:rPr>
              <a:t>However…The real Gender Pay Gap is far Greater</a:t>
            </a:r>
            <a:endParaRPr lang="en-AU" sz="4000" dirty="0">
              <a:solidFill>
                <a:schemeClr val="tx1"/>
              </a:solidFill>
            </a:endParaRPr>
          </a:p>
        </p:txBody>
      </p:sp>
      <p:sp>
        <p:nvSpPr>
          <p:cNvPr id="6" name="TextBox 5">
            <a:extLst>
              <a:ext uri="{FF2B5EF4-FFF2-40B4-BE49-F238E27FC236}">
                <a16:creationId xmlns:a16="http://schemas.microsoft.com/office/drawing/2014/main" id="{5A6A2002-07EA-4E20-9EF7-E100B3A829EC}"/>
              </a:ext>
            </a:extLst>
          </p:cNvPr>
          <p:cNvSpPr txBox="1"/>
          <p:nvPr/>
        </p:nvSpPr>
        <p:spPr>
          <a:xfrm>
            <a:off x="6816080" y="1607372"/>
            <a:ext cx="5112567"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Arial"/>
                <a:ea typeface="+mn-ea"/>
                <a:cs typeface="+mn-cs"/>
              </a:rPr>
              <a:t>Gender Pay Gap: Average weekly </a:t>
            </a:r>
            <a:r>
              <a:rPr kumimoji="0" lang="en-AU" sz="2400" b="0" i="0" u="none" strike="noStrike" kern="1200" cap="none" spc="0" normalizeH="0" baseline="0" noProof="0" dirty="0">
                <a:ln>
                  <a:noFill/>
                </a:ln>
                <a:solidFill>
                  <a:srgbClr val="FF0000"/>
                </a:solidFill>
                <a:effectLst/>
                <a:uLnTx/>
                <a:uFillTx/>
                <a:latin typeface="Arial"/>
                <a:ea typeface="+mn-ea"/>
                <a:cs typeface="+mn-cs"/>
              </a:rPr>
              <a:t>full time </a:t>
            </a:r>
            <a:r>
              <a:rPr kumimoji="0" lang="en-AU" sz="2400" b="0" i="0" u="none" strike="noStrike" kern="1200" cap="none" spc="0" normalizeH="0" baseline="0" noProof="0" dirty="0">
                <a:ln>
                  <a:noFill/>
                </a:ln>
                <a:solidFill>
                  <a:prstClr val="black"/>
                </a:solidFill>
                <a:effectLst/>
                <a:uLnTx/>
                <a:uFillTx/>
                <a:latin typeface="Arial"/>
                <a:ea typeface="+mn-ea"/>
                <a:cs typeface="+mn-cs"/>
              </a:rPr>
              <a:t>remuneration </a:t>
            </a:r>
            <a:r>
              <a:rPr kumimoji="0" lang="en-AU" sz="2400" b="0" i="0" u="none" strike="noStrike" kern="1200" cap="none" spc="0" normalizeH="0" baseline="0" noProof="0" dirty="0" smtClean="0">
                <a:ln>
                  <a:noFill/>
                </a:ln>
                <a:solidFill>
                  <a:prstClr val="black"/>
                </a:solidFill>
                <a:effectLst/>
                <a:uLnTx/>
                <a:uFillTx/>
                <a:latin typeface="Arial"/>
                <a:ea typeface="+mn-ea"/>
                <a:cs typeface="+mn-cs"/>
              </a:rPr>
              <a:t>pay gap in </a:t>
            </a:r>
            <a:r>
              <a:rPr kumimoji="0" lang="en-AU" sz="2400" b="0" i="0" u="none" strike="noStrike" kern="1200" cap="none" spc="0" normalizeH="0" baseline="0" noProof="0" dirty="0">
                <a:ln>
                  <a:noFill/>
                </a:ln>
                <a:solidFill>
                  <a:prstClr val="black"/>
                </a:solidFill>
                <a:effectLst/>
                <a:uLnTx/>
                <a:uFillTx/>
                <a:latin typeface="Arial"/>
                <a:ea typeface="+mn-ea"/>
                <a:cs typeface="+mn-cs"/>
              </a:rPr>
              <a:t>Australia is </a:t>
            </a:r>
            <a:r>
              <a:rPr kumimoji="0" lang="en-AU" sz="2400" b="0" i="0" u="none" strike="noStrike" kern="1200" cap="none" spc="0" normalizeH="0" baseline="0" noProof="0" dirty="0" smtClean="0">
                <a:ln>
                  <a:noFill/>
                </a:ln>
                <a:solidFill>
                  <a:prstClr val="black"/>
                </a:solidFill>
                <a:effectLst/>
                <a:uLnTx/>
                <a:uFillTx/>
                <a:latin typeface="Arial"/>
                <a:ea typeface="+mn-ea"/>
                <a:cs typeface="+mn-cs"/>
              </a:rPr>
              <a:t>20.1%. </a:t>
            </a:r>
            <a:r>
              <a:rPr kumimoji="0" lang="en-AU" sz="2400" b="0" i="0" u="none" strike="noStrike" kern="1200" cap="none" spc="0" normalizeH="0" baseline="0" noProof="0" dirty="0">
                <a:ln>
                  <a:noFill/>
                </a:ln>
                <a:solidFill>
                  <a:prstClr val="black"/>
                </a:solidFill>
                <a:effectLst/>
                <a:uLnTx/>
                <a:uFillTx/>
                <a:latin typeface="Arial"/>
                <a:ea typeface="+mn-ea"/>
                <a:cs typeface="+mn-cs"/>
              </a:rPr>
              <a:t>The </a:t>
            </a:r>
            <a:r>
              <a:rPr kumimoji="0" lang="en-AU" sz="2400" b="0" i="0" u="none" strike="noStrike" kern="1200" cap="none" spc="0" normalizeH="0" baseline="0" noProof="0" dirty="0" smtClean="0">
                <a:ln>
                  <a:noFill/>
                </a:ln>
                <a:solidFill>
                  <a:prstClr val="black"/>
                </a:solidFill>
                <a:effectLst/>
                <a:uLnTx/>
                <a:uFillTx/>
                <a:latin typeface="Arial"/>
                <a:ea typeface="+mn-ea"/>
                <a:cs typeface="+mn-cs"/>
              </a:rPr>
              <a:t>difference </a:t>
            </a:r>
            <a:r>
              <a:rPr kumimoji="0" lang="en-AU" sz="2400" b="0" i="0" u="none" strike="noStrike" kern="1200" cap="none" spc="0" normalizeH="0" baseline="0" noProof="0" dirty="0">
                <a:ln>
                  <a:noFill/>
                </a:ln>
                <a:solidFill>
                  <a:prstClr val="black"/>
                </a:solidFill>
                <a:effectLst/>
                <a:uLnTx/>
                <a:uFillTx/>
                <a:latin typeface="Arial"/>
                <a:ea typeface="+mn-ea"/>
                <a:cs typeface="+mn-cs"/>
              </a:rPr>
              <a:t>is </a:t>
            </a:r>
            <a:r>
              <a:rPr kumimoji="0" lang="en-AU" sz="2400" b="0" i="0" u="none" strike="noStrike" kern="1200" cap="none" spc="0" normalizeH="0" baseline="0" noProof="0" dirty="0" smtClean="0">
                <a:ln>
                  <a:noFill/>
                </a:ln>
                <a:solidFill>
                  <a:prstClr val="black"/>
                </a:solidFill>
                <a:effectLst/>
                <a:uLnTx/>
                <a:uFillTx/>
                <a:latin typeface="Arial"/>
                <a:ea typeface="+mn-ea"/>
                <a:cs typeface="+mn-cs"/>
              </a:rPr>
              <a:t>comprised* of:</a:t>
            </a:r>
            <a:endParaRPr kumimoji="0" lang="en-AU"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TextBox 9">
            <a:extLst>
              <a:ext uri="{FF2B5EF4-FFF2-40B4-BE49-F238E27FC236}">
                <a16:creationId xmlns:a16="http://schemas.microsoft.com/office/drawing/2014/main" id="{5151D2DC-D9AF-490F-B44A-A4B0846D755E}"/>
              </a:ext>
            </a:extLst>
          </p:cNvPr>
          <p:cNvSpPr txBox="1"/>
          <p:nvPr/>
        </p:nvSpPr>
        <p:spPr>
          <a:xfrm>
            <a:off x="6822534" y="3238952"/>
            <a:ext cx="4890090" cy="132343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a:ln>
                  <a:noFill/>
                </a:ln>
                <a:solidFill>
                  <a:prstClr val="black"/>
                </a:solidFill>
                <a:effectLst/>
                <a:uLnTx/>
                <a:uFillTx/>
                <a:latin typeface="Arial"/>
                <a:ea typeface="+mn-ea"/>
                <a:cs typeface="+mn-cs"/>
              </a:rPr>
              <a:t>Industry Segregation  </a:t>
            </a:r>
            <a:r>
              <a:rPr kumimoji="0" lang="en-AU" sz="2000" b="0" i="0" u="none" strike="noStrike" kern="1200" cap="none" spc="0" normalizeH="0" baseline="0" noProof="0" dirty="0" smtClean="0">
                <a:ln>
                  <a:noFill/>
                </a:ln>
                <a:solidFill>
                  <a:prstClr val="black"/>
                </a:solidFill>
                <a:effectLst/>
                <a:uLnTx/>
                <a:uFillTx/>
                <a:latin typeface="Arial"/>
                <a:ea typeface="+mn-ea"/>
                <a:cs typeface="+mn-cs"/>
              </a:rPr>
              <a:t>       (20-30%)</a:t>
            </a:r>
            <a:endParaRPr kumimoji="0" lang="en-AU" sz="2000" b="0" i="0" u="none" strike="noStrike" kern="1200" cap="none" spc="0" normalizeH="0" baseline="0" noProof="0" dirty="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a:ln>
                  <a:noFill/>
                </a:ln>
                <a:solidFill>
                  <a:prstClr val="black"/>
                </a:solidFill>
                <a:effectLst/>
                <a:uLnTx/>
                <a:uFillTx/>
                <a:latin typeface="Arial"/>
                <a:ea typeface="+mn-ea"/>
                <a:cs typeface="+mn-cs"/>
              </a:rPr>
              <a:t>Level within Hierarchy </a:t>
            </a:r>
            <a:r>
              <a:rPr kumimoji="0" lang="en-AU" sz="2000" b="0" i="0" u="none" strike="noStrike" kern="1200" cap="none" spc="0" normalizeH="0" baseline="0" noProof="0" dirty="0" smtClean="0">
                <a:ln>
                  <a:noFill/>
                </a:ln>
                <a:solidFill>
                  <a:prstClr val="black"/>
                </a:solidFill>
                <a:effectLst/>
                <a:uLnTx/>
                <a:uFillTx/>
                <a:latin typeface="Arial"/>
                <a:ea typeface="+mn-ea"/>
                <a:cs typeface="+mn-cs"/>
              </a:rPr>
              <a:t>      </a:t>
            </a:r>
            <a:r>
              <a:rPr kumimoji="0" lang="en-AU" sz="2000" b="0" i="0" u="none" strike="noStrike" kern="1200" cap="none" spc="0" normalizeH="0" baseline="0" noProof="0" dirty="0">
                <a:ln>
                  <a:noFill/>
                </a:ln>
                <a:solidFill>
                  <a:prstClr val="black"/>
                </a:solidFill>
                <a:effectLst/>
                <a:uLnTx/>
                <a:uFillTx/>
                <a:latin typeface="Arial"/>
                <a:ea typeface="+mn-ea"/>
                <a:cs typeface="+mn-cs"/>
              </a:rPr>
              <a:t>(15-20%)</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a:ln>
                  <a:noFill/>
                </a:ln>
                <a:solidFill>
                  <a:prstClr val="black"/>
                </a:solidFill>
                <a:effectLst/>
                <a:uLnTx/>
                <a:uFillTx/>
                <a:latin typeface="Arial"/>
                <a:ea typeface="+mn-ea"/>
                <a:cs typeface="+mn-cs"/>
              </a:rPr>
              <a:t>Position within Band </a:t>
            </a:r>
            <a:r>
              <a:rPr kumimoji="0" lang="en-AU" sz="2000" b="0" i="0" u="none" strike="noStrike" kern="1200" cap="none" spc="0" normalizeH="0" baseline="0" noProof="0" dirty="0" smtClean="0">
                <a:ln>
                  <a:noFill/>
                </a:ln>
                <a:solidFill>
                  <a:prstClr val="black"/>
                </a:solidFill>
                <a:effectLst/>
                <a:uLnTx/>
                <a:uFillTx/>
                <a:latin typeface="Arial"/>
                <a:ea typeface="+mn-ea"/>
                <a:cs typeface="+mn-cs"/>
              </a:rPr>
              <a:t>         </a:t>
            </a:r>
            <a:r>
              <a:rPr kumimoji="0" lang="en-AU" sz="2000" b="0" i="0" u="none" strike="noStrike" kern="1200" cap="none" spc="0" normalizeH="0" baseline="0" noProof="0" dirty="0">
                <a:ln>
                  <a:noFill/>
                </a:ln>
                <a:solidFill>
                  <a:prstClr val="black"/>
                </a:solidFill>
                <a:effectLst/>
                <a:uLnTx/>
                <a:uFillTx/>
                <a:latin typeface="Arial"/>
                <a:ea typeface="+mn-ea"/>
                <a:cs typeface="+mn-cs"/>
              </a:rPr>
              <a:t>(10-15%)</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smtClean="0">
                <a:ln>
                  <a:noFill/>
                </a:ln>
                <a:solidFill>
                  <a:prstClr val="black"/>
                </a:solidFill>
                <a:effectLst/>
                <a:uLnTx/>
                <a:uFillTx/>
                <a:latin typeface="Arial"/>
                <a:ea typeface="+mn-ea"/>
                <a:cs typeface="+mn-cs"/>
              </a:rPr>
              <a:t>Discrimination/Bias            </a:t>
            </a:r>
            <a:r>
              <a:rPr kumimoji="0" lang="en-AU" sz="2000" b="0" i="0" u="none" strike="noStrike" kern="1200" cap="none" spc="0" normalizeH="0" baseline="0" noProof="0" dirty="0">
                <a:ln>
                  <a:noFill/>
                </a:ln>
                <a:solidFill>
                  <a:prstClr val="black"/>
                </a:solidFill>
                <a:effectLst/>
                <a:uLnTx/>
                <a:uFillTx/>
                <a:latin typeface="Arial"/>
                <a:ea typeface="+mn-ea"/>
                <a:cs typeface="+mn-cs"/>
              </a:rPr>
              <a:t>(</a:t>
            </a:r>
            <a:r>
              <a:rPr kumimoji="0" lang="en-AU" sz="2000" b="0" i="0" u="none" strike="noStrike" kern="1200" cap="none" spc="0" normalizeH="0" baseline="0" noProof="0" dirty="0" smtClean="0">
                <a:ln>
                  <a:noFill/>
                </a:ln>
                <a:solidFill>
                  <a:prstClr val="black"/>
                </a:solidFill>
                <a:effectLst/>
                <a:uLnTx/>
                <a:uFillTx/>
                <a:latin typeface="Arial"/>
                <a:ea typeface="+mn-ea"/>
                <a:cs typeface="+mn-cs"/>
              </a:rPr>
              <a:t>30-50%)</a:t>
            </a: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TextBox 2"/>
          <p:cNvSpPr txBox="1">
            <a:spLocks noChangeArrowheads="1"/>
          </p:cNvSpPr>
          <p:nvPr/>
        </p:nvSpPr>
        <p:spPr bwMode="auto">
          <a:xfrm>
            <a:off x="7032105" y="4839288"/>
            <a:ext cx="5040559"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chemeClr val="tx1"/>
                </a:solidFill>
                <a:latin typeface="HelveticaNeueLT Pro 45 Lt"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alt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 </a:t>
            </a:r>
            <a:r>
              <a:rPr kumimoji="0" lang="en-AU" altLang="en-US" sz="14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mn-cs"/>
              </a:rPr>
              <a:t>These numbers are compiled from a broad range of studies. There is still no definitive study on how these proportions trend or can be predicted over time. </a:t>
            </a:r>
            <a:endParaRPr kumimoji="0" lang="en-US" altLang="en-US" sz="14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mn-cs"/>
            </a:endParaRPr>
          </a:p>
        </p:txBody>
      </p:sp>
      <p:cxnSp>
        <p:nvCxnSpPr>
          <p:cNvPr id="3" name="Straight Arrow Connector 2"/>
          <p:cNvCxnSpPr/>
          <p:nvPr/>
        </p:nvCxnSpPr>
        <p:spPr>
          <a:xfrm>
            <a:off x="5015880" y="4387148"/>
            <a:ext cx="0" cy="576064"/>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188116" y="4259681"/>
            <a:ext cx="151216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srgbClr val="FF0000"/>
                </a:solidFill>
                <a:effectLst/>
                <a:uLnTx/>
                <a:uFillTx/>
                <a:latin typeface="Arial"/>
                <a:ea typeface="+mn-ea"/>
                <a:cs typeface="+mn-cs"/>
              </a:rPr>
              <a:t>5.1% Difference between full remuneration and base salary gap</a:t>
            </a:r>
            <a:endParaRPr kumimoji="0" lang="en-AU" sz="1200" b="0" i="0" u="none" strike="noStrike" kern="1200" cap="none" spc="0" normalizeH="0" baseline="0" noProof="0" dirty="0">
              <a:ln>
                <a:noFill/>
              </a:ln>
              <a:solidFill>
                <a:srgbClr val="FF0000"/>
              </a:solidFill>
              <a:effectLst/>
              <a:uLnTx/>
              <a:uFillTx/>
              <a:latin typeface="Arial"/>
              <a:ea typeface="+mn-ea"/>
              <a:cs typeface="+mn-cs"/>
            </a:endParaRPr>
          </a:p>
        </p:txBody>
      </p:sp>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408" y="5916405"/>
            <a:ext cx="7689246" cy="579170"/>
          </a:xfrm>
          <a:prstGeom prst="rect">
            <a:avLst/>
          </a:prstGeom>
        </p:spPr>
      </p:pic>
    </p:spTree>
    <p:extLst>
      <p:ext uri="{BB962C8B-B14F-4D97-AF65-F5344CB8AC3E}">
        <p14:creationId xmlns:p14="http://schemas.microsoft.com/office/powerpoint/2010/main" val="2705454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9"/>
          </p:nvPr>
        </p:nvSpPr>
        <p:spPr/>
        <p:txBody>
          <a:bodyPr/>
          <a:lstStyle/>
          <a:p>
            <a:fld id="{E917DE0E-AFB1-41FD-BC35-27DB61CA125F}" type="slidenum">
              <a:rPr lang="en-AU" smtClean="0"/>
              <a:pPr/>
              <a:t>13</a:t>
            </a:fld>
            <a:endParaRPr lang="en-AU" dirty="0"/>
          </a:p>
        </p:txBody>
      </p:sp>
      <p:sp>
        <p:nvSpPr>
          <p:cNvPr id="7" name="Title 6"/>
          <p:cNvSpPr>
            <a:spLocks noGrp="1"/>
          </p:cNvSpPr>
          <p:nvPr>
            <p:ph type="title"/>
          </p:nvPr>
        </p:nvSpPr>
        <p:spPr/>
        <p:txBody>
          <a:bodyPr/>
          <a:lstStyle/>
          <a:p>
            <a:r>
              <a:rPr lang="en-AU" dirty="0" smtClean="0"/>
              <a:t>All Inclusive Gender Pay Gap</a:t>
            </a:r>
            <a:endParaRPr lang="en-AU" dirty="0"/>
          </a:p>
        </p:txBody>
      </p:sp>
      <p:sp>
        <p:nvSpPr>
          <p:cNvPr id="8" name="Rectangle 7"/>
          <p:cNvSpPr/>
          <p:nvPr/>
        </p:nvSpPr>
        <p:spPr>
          <a:xfrm>
            <a:off x="983432" y="1825079"/>
            <a:ext cx="6096000" cy="4031873"/>
          </a:xfrm>
          <a:prstGeom prst="rect">
            <a:avLst/>
          </a:prstGeom>
        </p:spPr>
        <p:txBody>
          <a:bodyPr>
            <a:spAutoFit/>
          </a:bodyPr>
          <a:lstStyle/>
          <a:p>
            <a:pPr fontAlgn="base"/>
            <a:r>
              <a:rPr lang="en-GB" sz="2000" dirty="0">
                <a:solidFill>
                  <a:srgbClr val="000000"/>
                </a:solidFill>
                <a:latin typeface="inherit"/>
              </a:rPr>
              <a:t>On the current </a:t>
            </a:r>
            <a:r>
              <a:rPr lang="en-GB" sz="2000" dirty="0" smtClean="0">
                <a:solidFill>
                  <a:srgbClr val="000000"/>
                </a:solidFill>
                <a:latin typeface="inherit"/>
              </a:rPr>
              <a:t>ABS calculations</a:t>
            </a:r>
            <a:r>
              <a:rPr lang="en-GB" sz="2000" dirty="0">
                <a:solidFill>
                  <a:srgbClr val="000000"/>
                </a:solidFill>
                <a:latin typeface="inherit"/>
              </a:rPr>
              <a:t>, the pay gap is 14.2% - or the equivalent of about two months more that women need to work to earn the same as men</a:t>
            </a:r>
            <a:r>
              <a:rPr lang="en-GB" sz="2000" dirty="0" smtClean="0">
                <a:solidFill>
                  <a:srgbClr val="000000"/>
                </a:solidFill>
                <a:latin typeface="inherit"/>
              </a:rPr>
              <a:t>.</a:t>
            </a:r>
          </a:p>
          <a:p>
            <a:pPr fontAlgn="base"/>
            <a:endParaRPr lang="en-GB" sz="800" dirty="0">
              <a:solidFill>
                <a:srgbClr val="000000"/>
              </a:solidFill>
              <a:latin typeface="OpenSans"/>
            </a:endParaRPr>
          </a:p>
          <a:p>
            <a:pPr fontAlgn="base"/>
            <a:r>
              <a:rPr lang="en-GB" sz="2000" dirty="0">
                <a:solidFill>
                  <a:srgbClr val="000000"/>
                </a:solidFill>
                <a:latin typeface="inherit"/>
              </a:rPr>
              <a:t>But this is just one way to measure it.  If we expand the data set to include the average weekly earnings data on earnings for all hours worked, including overtime and </a:t>
            </a:r>
            <a:r>
              <a:rPr lang="en-GB" sz="2000" dirty="0" smtClean="0">
                <a:solidFill>
                  <a:srgbClr val="000000"/>
                </a:solidFill>
                <a:latin typeface="inherit"/>
              </a:rPr>
              <a:t>part-time/casual </a:t>
            </a:r>
            <a:r>
              <a:rPr lang="en-GB" sz="2000" dirty="0">
                <a:solidFill>
                  <a:srgbClr val="000000"/>
                </a:solidFill>
                <a:latin typeface="inherit"/>
              </a:rPr>
              <a:t>workers, the results are even more sobering</a:t>
            </a:r>
            <a:r>
              <a:rPr lang="en-GB" sz="2000" dirty="0" smtClean="0">
                <a:solidFill>
                  <a:srgbClr val="000000"/>
                </a:solidFill>
                <a:latin typeface="inherit"/>
              </a:rPr>
              <a:t>.</a:t>
            </a:r>
          </a:p>
          <a:p>
            <a:pPr fontAlgn="base"/>
            <a:endParaRPr lang="en-GB" sz="800" dirty="0">
              <a:solidFill>
                <a:srgbClr val="000000"/>
              </a:solidFill>
              <a:latin typeface="OpenSans"/>
            </a:endParaRPr>
          </a:p>
          <a:p>
            <a:pPr fontAlgn="base"/>
            <a:r>
              <a:rPr lang="en-GB" sz="2000" dirty="0">
                <a:solidFill>
                  <a:srgbClr val="000000"/>
                </a:solidFill>
                <a:latin typeface="inherit"/>
              </a:rPr>
              <a:t>On this measure, the national gender pay gap more than doubles to </a:t>
            </a:r>
            <a:r>
              <a:rPr lang="en-GB" sz="2000" b="1" dirty="0">
                <a:solidFill>
                  <a:srgbClr val="FF0000"/>
                </a:solidFill>
                <a:latin typeface="inherit"/>
              </a:rPr>
              <a:t>31.3%</a:t>
            </a:r>
            <a:r>
              <a:rPr lang="en-GB" sz="2000" dirty="0">
                <a:solidFill>
                  <a:srgbClr val="000000"/>
                </a:solidFill>
                <a:latin typeface="inherit"/>
              </a:rPr>
              <a:t>.  This means women’s average weekly total earnings are $486.20 less per week than men. </a:t>
            </a:r>
            <a:endParaRPr lang="en-GB" sz="2000" b="0" i="0" dirty="0">
              <a:solidFill>
                <a:srgbClr val="000000"/>
              </a:solidFill>
              <a:effectLst/>
              <a:latin typeface="OpenSans"/>
            </a:endParaRPr>
          </a:p>
        </p:txBody>
      </p:sp>
      <p:sp>
        <p:nvSpPr>
          <p:cNvPr id="9" name="TextBox 8"/>
          <p:cNvSpPr txBox="1"/>
          <p:nvPr/>
        </p:nvSpPr>
        <p:spPr>
          <a:xfrm>
            <a:off x="1703512" y="6160240"/>
            <a:ext cx="6784189" cy="461665"/>
          </a:xfrm>
          <a:prstGeom prst="rect">
            <a:avLst/>
          </a:prstGeom>
          <a:noFill/>
        </p:spPr>
        <p:txBody>
          <a:bodyPr wrap="square" rtlCol="0">
            <a:spAutoFit/>
          </a:bodyPr>
          <a:lstStyle/>
          <a:p>
            <a:r>
              <a:rPr lang="en-GB" sz="1200" dirty="0">
                <a:solidFill>
                  <a:srgbClr val="962A8B"/>
                </a:solidFill>
              </a:rPr>
              <a:t>International Equal Pay Day: Myth busting the gender pay gap in </a:t>
            </a:r>
            <a:r>
              <a:rPr lang="en-GB" sz="1200" dirty="0" smtClean="0">
                <a:solidFill>
                  <a:srgbClr val="962A8B"/>
                </a:solidFill>
              </a:rPr>
              <a:t>Australia </a:t>
            </a:r>
            <a:r>
              <a:rPr lang="en-AU" sz="1200" dirty="0" smtClean="0">
                <a:solidFill>
                  <a:srgbClr val="962A8B"/>
                </a:solidFill>
              </a:rPr>
              <a:t>(WGEA, 2021)</a:t>
            </a:r>
          </a:p>
          <a:p>
            <a:r>
              <a:rPr lang="en-AU" sz="1200" dirty="0">
                <a:solidFill>
                  <a:srgbClr val="962A8B"/>
                </a:solidFill>
              </a:rPr>
              <a:t> https://www.wgea.gov.au/newsroom/international-equal-pay-day</a:t>
            </a:r>
          </a:p>
        </p:txBody>
      </p:sp>
      <p:pic>
        <p:nvPicPr>
          <p:cNvPr id="10" name="Picture 9"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4152" y="1714359"/>
            <a:ext cx="4496233" cy="4124012"/>
          </a:xfrm>
          <a:prstGeom prst="rect">
            <a:avLst/>
          </a:prstGeom>
        </p:spPr>
      </p:pic>
    </p:spTree>
    <p:extLst>
      <p:ext uri="{BB962C8B-B14F-4D97-AF65-F5344CB8AC3E}">
        <p14:creationId xmlns:p14="http://schemas.microsoft.com/office/powerpoint/2010/main" val="2698460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3352" y="2564904"/>
            <a:ext cx="6033589" cy="2869164"/>
          </a:xfrm>
          <a:prstGeom prst="rect">
            <a:avLst/>
          </a:prstGeom>
        </p:spPr>
      </p:pic>
      <p:cxnSp>
        <p:nvCxnSpPr>
          <p:cNvPr id="12" name="Straight Connector 11"/>
          <p:cNvCxnSpPr/>
          <p:nvPr/>
        </p:nvCxnSpPr>
        <p:spPr>
          <a:xfrm>
            <a:off x="6083752" y="4581128"/>
            <a:ext cx="156264" cy="108571"/>
          </a:xfrm>
          <a:prstGeom prst="line">
            <a:avLst/>
          </a:prstGeom>
          <a:ln w="603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8765" y="780143"/>
            <a:ext cx="3048264" cy="5601185"/>
          </a:xfrm>
          <a:prstGeom prst="rect">
            <a:avLst/>
          </a:prstGeom>
        </p:spPr>
      </p:pic>
      <p:sp>
        <p:nvSpPr>
          <p:cNvPr id="18" name="Arrow: Right 17">
            <a:extLst>
              <a:ext uri="{FF2B5EF4-FFF2-40B4-BE49-F238E27FC236}">
                <a16:creationId xmlns:a16="http://schemas.microsoft.com/office/drawing/2014/main" id="{E827EAB9-B312-4B51-A6AE-A0B3690DC959}"/>
              </a:ext>
            </a:extLst>
          </p:cNvPr>
          <p:cNvSpPr/>
          <p:nvPr/>
        </p:nvSpPr>
        <p:spPr>
          <a:xfrm>
            <a:off x="6815881" y="1484784"/>
            <a:ext cx="576263" cy="142875"/>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20" name="TextBox 8">
            <a:extLst>
              <a:ext uri="{FF2B5EF4-FFF2-40B4-BE49-F238E27FC236}">
                <a16:creationId xmlns:a16="http://schemas.microsoft.com/office/drawing/2014/main" id="{E601CEAA-2AA0-45CE-8D97-DB7327AD3FEF}"/>
              </a:ext>
            </a:extLst>
          </p:cNvPr>
          <p:cNvSpPr txBox="1">
            <a:spLocks noChangeArrowheads="1"/>
          </p:cNvSpPr>
          <p:nvPr/>
        </p:nvSpPr>
        <p:spPr bwMode="auto">
          <a:xfrm>
            <a:off x="1991544" y="5880210"/>
            <a:ext cx="338437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5"/>
              </a:buBlip>
              <a:defRPr sz="3200">
                <a:solidFill>
                  <a:schemeClr val="tx1"/>
                </a:solidFill>
                <a:latin typeface="HelveticaNeueLT Pro 45 Lt"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algn="ctr">
              <a:spcBef>
                <a:spcPct val="0"/>
              </a:spcBef>
              <a:buFontTx/>
              <a:buNone/>
            </a:pPr>
            <a:r>
              <a:rPr lang="en-AU" altLang="en-US" sz="1400" dirty="0">
                <a:latin typeface="Arial" panose="020B0604020202020204" pitchFamily="34" charset="0"/>
              </a:rPr>
              <a:t>World Economic Forum – Global Gender Gap Report </a:t>
            </a:r>
            <a:r>
              <a:rPr lang="en-AU" altLang="en-US" sz="1400" dirty="0" smtClean="0">
                <a:latin typeface="Arial" panose="020B0604020202020204" pitchFamily="34" charset="0"/>
              </a:rPr>
              <a:t>2021 –</a:t>
            </a:r>
          </a:p>
          <a:p>
            <a:pPr algn="ctr">
              <a:spcBef>
                <a:spcPct val="0"/>
              </a:spcBef>
              <a:buFontTx/>
              <a:buNone/>
            </a:pPr>
            <a:r>
              <a:rPr lang="en-AU" altLang="en-US" sz="1400" dirty="0" smtClean="0">
                <a:latin typeface="Arial" panose="020B0604020202020204" pitchFamily="34" charset="0"/>
              </a:rPr>
              <a:t>(</a:t>
            </a:r>
            <a:r>
              <a:rPr lang="en-AU" altLang="en-US" sz="1400" dirty="0">
                <a:solidFill>
                  <a:srgbClr val="FF0000"/>
                </a:solidFill>
                <a:latin typeface="Arial" panose="020B0604020202020204" pitchFamily="34" charset="0"/>
              </a:rPr>
              <a:t>In 2005 Australia ranked 15</a:t>
            </a:r>
            <a:r>
              <a:rPr lang="en-AU" altLang="en-US" sz="1400" baseline="30000" dirty="0">
                <a:solidFill>
                  <a:srgbClr val="FF0000"/>
                </a:solidFill>
                <a:latin typeface="Arial" panose="020B0604020202020204" pitchFamily="34" charset="0"/>
              </a:rPr>
              <a:t>th</a:t>
            </a:r>
            <a:r>
              <a:rPr lang="en-AU" altLang="en-US" sz="1400" dirty="0">
                <a:latin typeface="Arial" panose="020B0604020202020204" pitchFamily="34" charset="0"/>
              </a:rPr>
              <a:t>)</a:t>
            </a:r>
            <a:endParaRPr lang="en-US" altLang="en-US" sz="1400" dirty="0">
              <a:latin typeface="Arial" panose="020B0604020202020204" pitchFamily="34" charset="0"/>
            </a:endParaRPr>
          </a:p>
        </p:txBody>
      </p:sp>
      <p:sp>
        <p:nvSpPr>
          <p:cNvPr id="21" name="Rectangle 4">
            <a:extLst>
              <a:ext uri="{FF2B5EF4-FFF2-40B4-BE49-F238E27FC236}">
                <a16:creationId xmlns:a16="http://schemas.microsoft.com/office/drawing/2014/main" id="{990DBEE5-3840-4B78-88C7-938E9ED1E135}"/>
              </a:ext>
            </a:extLst>
          </p:cNvPr>
          <p:cNvSpPr>
            <a:spLocks noChangeArrowheads="1"/>
          </p:cNvSpPr>
          <p:nvPr/>
        </p:nvSpPr>
        <p:spPr bwMode="auto">
          <a:xfrm>
            <a:off x="803412" y="764704"/>
            <a:ext cx="525658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5"/>
              </a:buBlip>
              <a:defRPr sz="3200">
                <a:solidFill>
                  <a:schemeClr val="tx1"/>
                </a:solidFill>
                <a:latin typeface="HelveticaNeueLT Pro 45 Lt"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algn="ctr">
              <a:spcBef>
                <a:spcPct val="0"/>
              </a:spcBef>
              <a:buFontTx/>
              <a:buNone/>
            </a:pPr>
            <a:r>
              <a:rPr lang="en-US" altLang="en-US" sz="4400" dirty="0">
                <a:latin typeface="Gotham Light"/>
              </a:rPr>
              <a:t>Australia drops </a:t>
            </a:r>
            <a:r>
              <a:rPr lang="en-US" altLang="en-US" sz="4400" dirty="0" smtClean="0">
                <a:latin typeface="Gotham Light"/>
              </a:rPr>
              <a:t>35 </a:t>
            </a:r>
            <a:r>
              <a:rPr lang="en-US" altLang="en-US" sz="4400" dirty="0">
                <a:latin typeface="Gotham Light"/>
              </a:rPr>
              <a:t>places in </a:t>
            </a:r>
            <a:r>
              <a:rPr lang="en-US" altLang="en-US" sz="4400" dirty="0" smtClean="0">
                <a:latin typeface="Gotham Light"/>
              </a:rPr>
              <a:t>16 </a:t>
            </a:r>
            <a:r>
              <a:rPr lang="en-US" altLang="en-US" sz="4400" dirty="0">
                <a:latin typeface="Gotham Light"/>
              </a:rPr>
              <a:t>years</a:t>
            </a:r>
            <a:endParaRPr lang="en-AU" altLang="en-US" sz="4400" dirty="0">
              <a:latin typeface="Gotham Light"/>
            </a:endParaRPr>
          </a:p>
        </p:txBody>
      </p:sp>
      <p:sp>
        <p:nvSpPr>
          <p:cNvPr id="9" name="Rectangle: Rounded Corners 18">
            <a:extLst>
              <a:ext uri="{FF2B5EF4-FFF2-40B4-BE49-F238E27FC236}">
                <a16:creationId xmlns:a16="http://schemas.microsoft.com/office/drawing/2014/main" id="{84A53DF8-11FC-4632-BF1C-FF6315771C03}"/>
              </a:ext>
            </a:extLst>
          </p:cNvPr>
          <p:cNvSpPr/>
          <p:nvPr/>
        </p:nvSpPr>
        <p:spPr>
          <a:xfrm>
            <a:off x="7218766" y="6237312"/>
            <a:ext cx="3048264" cy="14401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cxnSp>
        <p:nvCxnSpPr>
          <p:cNvPr id="6" name="Straight Arrow Connector 5"/>
          <p:cNvCxnSpPr/>
          <p:nvPr/>
        </p:nvCxnSpPr>
        <p:spPr>
          <a:xfrm>
            <a:off x="6326346" y="4954909"/>
            <a:ext cx="892419" cy="1354187"/>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168008" y="4653716"/>
            <a:ext cx="300082" cy="215444"/>
          </a:xfrm>
          <a:prstGeom prst="rect">
            <a:avLst/>
          </a:prstGeom>
          <a:noFill/>
        </p:spPr>
        <p:txBody>
          <a:bodyPr wrap="none" rtlCol="0">
            <a:spAutoFit/>
          </a:bodyPr>
          <a:lstStyle/>
          <a:p>
            <a:r>
              <a:rPr lang="en-AU" sz="800" dirty="0" smtClean="0"/>
              <a:t>50</a:t>
            </a:r>
            <a:endParaRPr lang="en-AU" sz="800" dirty="0"/>
          </a:p>
        </p:txBody>
      </p:sp>
      <p:sp>
        <p:nvSpPr>
          <p:cNvPr id="10" name="Oval 9"/>
          <p:cNvSpPr/>
          <p:nvPr/>
        </p:nvSpPr>
        <p:spPr>
          <a:xfrm>
            <a:off x="6180257" y="4653136"/>
            <a:ext cx="287833" cy="266328"/>
          </a:xfrm>
          <a:prstGeom prst="ellipse">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633341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9"/>
          </p:nvPr>
        </p:nvSpPr>
        <p:spPr/>
        <p:txBody>
          <a:bodyPr/>
          <a:lstStyle/>
          <a:p>
            <a:fld id="{E917DE0E-AFB1-41FD-BC35-27DB61CA125F}" type="slidenum">
              <a:rPr lang="en-AU" smtClean="0"/>
              <a:pPr/>
              <a:t>15</a:t>
            </a:fld>
            <a:endParaRPr lang="en-AU" dirty="0"/>
          </a:p>
        </p:txBody>
      </p:sp>
      <p:sp>
        <p:nvSpPr>
          <p:cNvPr id="7" name="Title 6"/>
          <p:cNvSpPr>
            <a:spLocks noGrp="1"/>
          </p:cNvSpPr>
          <p:nvPr>
            <p:ph type="title"/>
          </p:nvPr>
        </p:nvSpPr>
        <p:spPr>
          <a:xfrm>
            <a:off x="695326" y="980728"/>
            <a:ext cx="10801350" cy="469056"/>
          </a:xfrm>
        </p:spPr>
        <p:txBody>
          <a:bodyPr/>
          <a:lstStyle/>
          <a:p>
            <a:r>
              <a:rPr lang="en-AU" dirty="0" smtClean="0"/>
              <a:t>Gender Pay Gap – Impact upon Retirement Outcomes</a:t>
            </a:r>
            <a:endParaRPr lang="en-AU" dirty="0"/>
          </a:p>
        </p:txBody>
      </p:sp>
      <p:pic>
        <p:nvPicPr>
          <p:cNvPr id="8" name="Picture 7"/>
          <p:cNvPicPr>
            <a:picLocks noChangeAspect="1"/>
          </p:cNvPicPr>
          <p:nvPr/>
        </p:nvPicPr>
        <p:blipFill>
          <a:blip r:embed="rId2"/>
          <a:stretch>
            <a:fillRect/>
          </a:stretch>
        </p:blipFill>
        <p:spPr>
          <a:xfrm>
            <a:off x="4466497" y="1844824"/>
            <a:ext cx="7462151" cy="4133446"/>
          </a:xfrm>
          <a:prstGeom prst="rect">
            <a:avLst/>
          </a:prstGeom>
        </p:spPr>
      </p:pic>
      <p:sp>
        <p:nvSpPr>
          <p:cNvPr id="9" name="TextBox 8"/>
          <p:cNvSpPr txBox="1"/>
          <p:nvPr/>
        </p:nvSpPr>
        <p:spPr>
          <a:xfrm>
            <a:off x="479376" y="1906954"/>
            <a:ext cx="3816424" cy="3970318"/>
          </a:xfrm>
          <a:prstGeom prst="rect">
            <a:avLst/>
          </a:prstGeom>
          <a:noFill/>
        </p:spPr>
        <p:txBody>
          <a:bodyPr wrap="square" rtlCol="0">
            <a:spAutoFit/>
          </a:bodyPr>
          <a:lstStyle/>
          <a:p>
            <a:r>
              <a:rPr lang="en-AU" sz="2400" dirty="0" smtClean="0"/>
              <a:t>As the gender pay gap declines, so does the difference in retirement balances of superannuation accounts between men and women.</a:t>
            </a:r>
          </a:p>
          <a:p>
            <a:endParaRPr lang="en-AU" sz="1200" dirty="0" smtClean="0"/>
          </a:p>
          <a:p>
            <a:r>
              <a:rPr lang="en-AU" sz="2400" dirty="0" smtClean="0"/>
              <a:t>Women retiring in the next few years, will on average, receive 40% less than men.</a:t>
            </a:r>
            <a:endParaRPr lang="en-AU" sz="2400" dirty="0"/>
          </a:p>
        </p:txBody>
      </p:sp>
      <p:sp>
        <p:nvSpPr>
          <p:cNvPr id="10" name="Rectangle 9"/>
          <p:cNvSpPr/>
          <p:nvPr/>
        </p:nvSpPr>
        <p:spPr>
          <a:xfrm>
            <a:off x="4928910" y="6088655"/>
            <a:ext cx="6408712" cy="307777"/>
          </a:xfrm>
          <a:prstGeom prst="rect">
            <a:avLst/>
          </a:prstGeom>
        </p:spPr>
        <p:txBody>
          <a:bodyPr wrap="square">
            <a:spAutoFit/>
          </a:bodyPr>
          <a:lstStyle/>
          <a:p>
            <a:r>
              <a:rPr lang="en-GB" sz="1400" dirty="0" smtClean="0">
                <a:solidFill>
                  <a:srgbClr val="7030A0"/>
                </a:solidFill>
              </a:rPr>
              <a:t>“Compound </a:t>
            </a:r>
            <a:r>
              <a:rPr lang="en-GB" sz="1400" dirty="0">
                <a:solidFill>
                  <a:srgbClr val="7030A0"/>
                </a:solidFill>
              </a:rPr>
              <a:t>interest is the most powerful force in the </a:t>
            </a:r>
            <a:r>
              <a:rPr lang="en-GB" sz="1400" dirty="0" smtClean="0">
                <a:solidFill>
                  <a:srgbClr val="7030A0"/>
                </a:solidFill>
              </a:rPr>
              <a:t>universe” – Albert Einstein</a:t>
            </a:r>
            <a:endParaRPr lang="en-AU" sz="1400" dirty="0">
              <a:solidFill>
                <a:srgbClr val="7030A0"/>
              </a:solidFill>
            </a:endParaRPr>
          </a:p>
        </p:txBody>
      </p:sp>
    </p:spTree>
    <p:extLst>
      <p:ext uri="{BB962C8B-B14F-4D97-AF65-F5344CB8AC3E}">
        <p14:creationId xmlns:p14="http://schemas.microsoft.com/office/powerpoint/2010/main" val="2432674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OCKET MONEY - 720.mp4">
            <a:hlinkClick r:id="" action="ppaction://media"/>
            <a:extLst>
              <a:ext uri="{FF2B5EF4-FFF2-40B4-BE49-F238E27FC236}">
                <a16:creationId xmlns:a16="http://schemas.microsoft.com/office/drawing/2014/main" id="{C6EA6CAB-9A77-4717-B3A0-3414D2E15ED6}"/>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07368" y="1196752"/>
            <a:ext cx="7992888" cy="4962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
            <a:extLst>
              <a:ext uri="{FF2B5EF4-FFF2-40B4-BE49-F238E27FC236}">
                <a16:creationId xmlns:a16="http://schemas.microsoft.com/office/drawing/2014/main" id="{F14365B4-DC77-4EC4-9A8C-CD765B0F9F88}"/>
              </a:ext>
            </a:extLst>
          </p:cNvPr>
          <p:cNvSpPr>
            <a:spLocks noChangeArrowheads="1"/>
          </p:cNvSpPr>
          <p:nvPr/>
        </p:nvSpPr>
        <p:spPr bwMode="auto">
          <a:xfrm>
            <a:off x="8472264" y="1196752"/>
            <a:ext cx="36004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6"/>
              </a:buBlip>
              <a:defRPr sz="3200">
                <a:solidFill>
                  <a:schemeClr val="tx1"/>
                </a:solidFill>
                <a:latin typeface="HelveticaNeueLT Pro 45 Lt"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0" i="0" u="none" strike="noStrike" kern="1200" cap="none" spc="0" normalizeH="0" baseline="0" noProof="0" dirty="0">
                <a:ln>
                  <a:noFill/>
                </a:ln>
                <a:solidFill>
                  <a:prstClr val="black"/>
                </a:solidFill>
                <a:effectLst/>
                <a:uLnTx/>
                <a:uFillTx/>
                <a:latin typeface="Gotham Light"/>
                <a:ea typeface="MS PGothic" panose="020B0600070205080204" pitchFamily="34" charset="-128"/>
                <a:cs typeface="+mn-cs"/>
              </a:rPr>
              <a:t>Linkages to Childhood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0" i="0" u="none" strike="noStrike" kern="1200" cap="none" spc="0" normalizeH="0" baseline="0" noProof="0" dirty="0">
                <a:ln>
                  <a:noFill/>
                </a:ln>
                <a:solidFill>
                  <a:prstClr val="black"/>
                </a:solidFill>
                <a:effectLst/>
                <a:uLnTx/>
                <a:uFillTx/>
                <a:latin typeface="Gotham Light"/>
                <a:ea typeface="MS PGothic" panose="020B0600070205080204" pitchFamily="34" charset="-128"/>
                <a:cs typeface="+mn-cs"/>
              </a:rPr>
              <a:t>Gender Gap in Pocket Money </a:t>
            </a:r>
            <a:endParaRPr kumimoji="0" lang="en-AU" altLang="en-US" sz="4400" b="0" i="0" u="none" strike="noStrike" kern="1200" cap="none" spc="0" normalizeH="0" baseline="0" noProof="0" dirty="0">
              <a:ln>
                <a:noFill/>
              </a:ln>
              <a:solidFill>
                <a:prstClr val="black"/>
              </a:solidFill>
              <a:effectLst/>
              <a:uLnTx/>
              <a:uFillTx/>
              <a:latin typeface="Gotham Light"/>
              <a:ea typeface="MS PGothic" panose="020B0600070205080204" pitchFamily="34" charset="-128"/>
              <a:cs typeface="+mn-cs"/>
            </a:endParaRPr>
          </a:p>
        </p:txBody>
      </p:sp>
      <p:sp>
        <p:nvSpPr>
          <p:cNvPr id="3" name="Slide Number Placeholder 2"/>
          <p:cNvSpPr>
            <a:spLocks noGrp="1"/>
          </p:cNvSpPr>
          <p:nvPr>
            <p:ph type="sldNum" sz="quarter" idx="19"/>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17DE0E-AFB1-41FD-BC35-27DB61CA125F}" type="slidenum">
              <a:rPr kumimoji="0" lang="en-AU" sz="8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TextBox 1"/>
          <p:cNvSpPr txBox="1"/>
          <p:nvPr/>
        </p:nvSpPr>
        <p:spPr>
          <a:xfrm>
            <a:off x="8724292" y="5536027"/>
            <a:ext cx="3096344" cy="553998"/>
          </a:xfrm>
          <a:prstGeom prst="rect">
            <a:avLst/>
          </a:prstGeom>
          <a:noFill/>
        </p:spPr>
        <p:txBody>
          <a:bodyPr wrap="square" rtlCol="0">
            <a:spAutoFit/>
          </a:bodyPr>
          <a:lstStyle/>
          <a:p>
            <a:r>
              <a:rPr lang="en-AU" sz="1000" dirty="0" smtClean="0">
                <a:solidFill>
                  <a:srgbClr val="962A8B"/>
                </a:solidFill>
              </a:rPr>
              <a:t>Westpac ‘Kids and Money’ Report (2013)</a:t>
            </a:r>
          </a:p>
          <a:p>
            <a:r>
              <a:rPr lang="en-AU" sz="1000" dirty="0" smtClean="0">
                <a:solidFill>
                  <a:srgbClr val="962A8B"/>
                </a:solidFill>
              </a:rPr>
              <a:t>Heritage Bank ‘The Aussie Guide to Pocket Money’ (2015)</a:t>
            </a:r>
            <a:endParaRPr lang="en-AU" sz="1000" dirty="0">
              <a:solidFill>
                <a:srgbClr val="962A8B"/>
              </a:solidFill>
            </a:endParaRPr>
          </a:p>
        </p:txBody>
      </p:sp>
    </p:spTree>
    <p:extLst>
      <p:ext uri="{BB962C8B-B14F-4D97-AF65-F5344CB8AC3E}">
        <p14:creationId xmlns:p14="http://schemas.microsoft.com/office/powerpoint/2010/main" val="31862266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38" y="-315913"/>
            <a:ext cx="12385676" cy="720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Box 1"/>
          <p:cNvSpPr txBox="1">
            <a:spLocks noChangeArrowheads="1"/>
          </p:cNvSpPr>
          <p:nvPr/>
        </p:nvSpPr>
        <p:spPr bwMode="auto">
          <a:xfrm>
            <a:off x="8307388" y="6524625"/>
            <a:ext cx="2828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chemeClr val="tx1"/>
                </a:solidFill>
                <a:latin typeface="HelveticaNeueLT Pro 45 Lt"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a:spcBef>
                <a:spcPct val="0"/>
              </a:spcBef>
              <a:buFontTx/>
              <a:buNone/>
            </a:pPr>
            <a:r>
              <a:rPr lang="en-AU" altLang="en-US" sz="1200" dirty="0">
                <a:solidFill>
                  <a:srgbClr val="7030A0"/>
                </a:solidFill>
                <a:latin typeface="Arial" panose="020B0604020202020204" pitchFamily="34" charset="0"/>
              </a:rPr>
              <a:t>(Fitzsimmons &amp; Callan, 2016)</a:t>
            </a:r>
            <a:endParaRPr lang="en-US" altLang="en-US" sz="1200" dirty="0">
              <a:solidFill>
                <a:srgbClr val="7030A0"/>
              </a:solidFill>
              <a:latin typeface="Arial" panose="020B0604020202020204" pitchFamily="34" charset="0"/>
            </a:endParaRPr>
          </a:p>
        </p:txBody>
      </p:sp>
      <p:sp>
        <p:nvSpPr>
          <p:cNvPr id="2" name="TextBox 1"/>
          <p:cNvSpPr txBox="1"/>
          <p:nvPr/>
        </p:nvSpPr>
        <p:spPr>
          <a:xfrm>
            <a:off x="6672064" y="6524624"/>
            <a:ext cx="1745991" cy="276999"/>
          </a:xfrm>
          <a:prstGeom prst="rect">
            <a:avLst/>
          </a:prstGeom>
          <a:noFill/>
        </p:spPr>
        <p:txBody>
          <a:bodyPr wrap="none" rtlCol="0">
            <a:spAutoFit/>
          </a:bodyPr>
          <a:lstStyle/>
          <a:p>
            <a:r>
              <a:rPr lang="en-AU" sz="1200" dirty="0" smtClean="0">
                <a:solidFill>
                  <a:srgbClr val="962A8B"/>
                </a:solidFill>
              </a:rPr>
              <a:t>35 Points of Distinction</a:t>
            </a:r>
            <a:endParaRPr lang="en-AU" sz="1200" dirty="0">
              <a:solidFill>
                <a:srgbClr val="962A8B"/>
              </a:solidFill>
            </a:endParaRPr>
          </a:p>
        </p:txBody>
      </p:sp>
    </p:spTree>
    <p:extLst>
      <p:ext uri="{BB962C8B-B14F-4D97-AF65-F5344CB8AC3E}">
        <p14:creationId xmlns:p14="http://schemas.microsoft.com/office/powerpoint/2010/main" val="1652407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A08010-A284-48A9-9425-4564CF838739}"/>
              </a:ext>
            </a:extLst>
          </p:cNvPr>
          <p:cNvPicPr>
            <a:picLocks noChangeAspect="1"/>
          </p:cNvPicPr>
          <p:nvPr/>
        </p:nvPicPr>
        <p:blipFill>
          <a:blip r:embed="rId3"/>
          <a:stretch>
            <a:fillRect/>
          </a:stretch>
        </p:blipFill>
        <p:spPr>
          <a:xfrm>
            <a:off x="839416" y="1772816"/>
            <a:ext cx="3407296" cy="4608512"/>
          </a:xfrm>
          <a:prstGeom prst="rect">
            <a:avLst/>
          </a:prstGeom>
        </p:spPr>
      </p:pic>
      <p:sp>
        <p:nvSpPr>
          <p:cNvPr id="7" name="Rectangle 4">
            <a:extLst>
              <a:ext uri="{FF2B5EF4-FFF2-40B4-BE49-F238E27FC236}">
                <a16:creationId xmlns:a16="http://schemas.microsoft.com/office/drawing/2014/main" id="{7EE12A60-EEFE-465A-B318-91809809E7B2}"/>
              </a:ext>
            </a:extLst>
          </p:cNvPr>
          <p:cNvSpPr>
            <a:spLocks noChangeArrowheads="1"/>
          </p:cNvSpPr>
          <p:nvPr/>
        </p:nvSpPr>
        <p:spPr bwMode="auto">
          <a:xfrm>
            <a:off x="551384" y="787351"/>
            <a:ext cx="1130525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4"/>
              </a:buBlip>
              <a:defRPr sz="3200">
                <a:solidFill>
                  <a:schemeClr val="tx1"/>
                </a:solidFill>
                <a:latin typeface="HelveticaNeueLT Pro 45 Lt"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algn="ctr">
              <a:spcBef>
                <a:spcPct val="0"/>
              </a:spcBef>
              <a:buFontTx/>
              <a:buNone/>
            </a:pPr>
            <a:r>
              <a:rPr lang="en-US" altLang="en-US" sz="4400" dirty="0" smtClean="0">
                <a:latin typeface="Gotham Light"/>
              </a:rPr>
              <a:t>‘Hands up for Gender Equality’ Study - 2018</a:t>
            </a:r>
            <a:endParaRPr lang="en-AU" altLang="en-US" sz="4400" dirty="0">
              <a:latin typeface="Gotham Light"/>
            </a:endParaRPr>
          </a:p>
        </p:txBody>
      </p:sp>
      <p:sp>
        <p:nvSpPr>
          <p:cNvPr id="3" name="TextBox 2">
            <a:extLst>
              <a:ext uri="{FF2B5EF4-FFF2-40B4-BE49-F238E27FC236}">
                <a16:creationId xmlns:a16="http://schemas.microsoft.com/office/drawing/2014/main" id="{518B00E1-97C7-4E17-BF9D-FD1849D0695A}"/>
              </a:ext>
            </a:extLst>
          </p:cNvPr>
          <p:cNvSpPr txBox="1"/>
          <p:nvPr/>
        </p:nvSpPr>
        <p:spPr>
          <a:xfrm>
            <a:off x="4799856" y="1772816"/>
            <a:ext cx="6840760" cy="3724096"/>
          </a:xfrm>
          <a:prstGeom prst="rect">
            <a:avLst/>
          </a:prstGeom>
          <a:noFill/>
        </p:spPr>
        <p:txBody>
          <a:bodyPr wrap="square" rtlCol="0">
            <a:spAutoFit/>
          </a:bodyPr>
          <a:lstStyle/>
          <a:p>
            <a:r>
              <a:rPr lang="en-AU" sz="2000" dirty="0"/>
              <a:t>10,076 students from </a:t>
            </a:r>
            <a:r>
              <a:rPr lang="en-AU" sz="2000" dirty="0">
                <a:solidFill>
                  <a:srgbClr val="FF0000"/>
                </a:solidFill>
              </a:rPr>
              <a:t>single sex, top matriculation high schools</a:t>
            </a:r>
            <a:r>
              <a:rPr lang="en-AU" sz="2000" dirty="0"/>
              <a:t> from years 7-11 were surveyed</a:t>
            </a:r>
            <a:r>
              <a:rPr lang="en-AU" sz="2000" dirty="0" smtClean="0"/>
              <a:t>. 500 interviewed.</a:t>
            </a:r>
            <a:endParaRPr lang="en-AU" sz="2000" dirty="0"/>
          </a:p>
          <a:p>
            <a:endParaRPr lang="en-AU" sz="800" dirty="0"/>
          </a:p>
          <a:p>
            <a:r>
              <a:rPr lang="en-AU" sz="2000" dirty="0"/>
              <a:t>In line with hypotheses by researchers such as Bandura (1997), anecdotal evidence from the </a:t>
            </a:r>
            <a:r>
              <a:rPr lang="en-AU" sz="2000" i="1" dirty="0"/>
              <a:t>Australasian Alliance of Girls Schools</a:t>
            </a:r>
            <a:r>
              <a:rPr lang="en-AU" sz="2000" dirty="0"/>
              <a:t> indicated that single sex education might be reducing the effects that can undermine girls confidence in co-educational environments. </a:t>
            </a:r>
          </a:p>
          <a:p>
            <a:endParaRPr lang="en-AU" sz="800" dirty="0"/>
          </a:p>
          <a:p>
            <a:r>
              <a:rPr lang="en-AU" sz="2000" dirty="0"/>
              <a:t>We also </a:t>
            </a:r>
            <a:r>
              <a:rPr lang="en-AU" sz="2000" dirty="0" smtClean="0"/>
              <a:t>wanted to </a:t>
            </a:r>
            <a:r>
              <a:rPr lang="en-AU" sz="2000" dirty="0"/>
              <a:t>test whether these factors might also lead to </a:t>
            </a:r>
            <a:r>
              <a:rPr lang="en-AU" sz="2000" dirty="0" smtClean="0"/>
              <a:t>equal numbers </a:t>
            </a:r>
            <a:r>
              <a:rPr lang="en-AU" sz="2000" dirty="0"/>
              <a:t>of girls wishing to undertake STEM careers or careers in traditionally male sectors of the economy.</a:t>
            </a:r>
          </a:p>
        </p:txBody>
      </p:sp>
      <p:sp>
        <p:nvSpPr>
          <p:cNvPr id="5" name="Slide Number Placeholder 4"/>
          <p:cNvSpPr>
            <a:spLocks noGrp="1"/>
          </p:cNvSpPr>
          <p:nvPr>
            <p:ph type="sldNum" sz="quarter" idx="19"/>
          </p:nvPr>
        </p:nvSpPr>
        <p:spPr/>
        <p:txBody>
          <a:bodyPr/>
          <a:lstStyle/>
          <a:p>
            <a:fld id="{E917DE0E-AFB1-41FD-BC35-27DB61CA125F}" type="slidenum">
              <a:rPr lang="en-AU" smtClean="0"/>
              <a:pPr/>
              <a:t>18</a:t>
            </a:fld>
            <a:endParaRPr lang="en-AU" dirty="0"/>
          </a:p>
        </p:txBody>
      </p:sp>
      <p:sp>
        <p:nvSpPr>
          <p:cNvPr id="4" name="TextBox 3"/>
          <p:cNvSpPr txBox="1"/>
          <p:nvPr/>
        </p:nvSpPr>
        <p:spPr>
          <a:xfrm>
            <a:off x="4799856" y="5876074"/>
            <a:ext cx="7200800" cy="276999"/>
          </a:xfrm>
          <a:prstGeom prst="rect">
            <a:avLst/>
          </a:prstGeom>
          <a:noFill/>
        </p:spPr>
        <p:txBody>
          <a:bodyPr wrap="square" rtlCol="0">
            <a:spAutoFit/>
          </a:bodyPr>
          <a:lstStyle/>
          <a:p>
            <a:r>
              <a:rPr lang="en-AU" sz="1200" dirty="0">
                <a:solidFill>
                  <a:srgbClr val="962A8B"/>
                </a:solidFill>
              </a:rPr>
              <a:t>https://bel.uq.edu.au/files/28153/Hands_up_for_Gender_Equality.pdf</a:t>
            </a:r>
          </a:p>
        </p:txBody>
      </p:sp>
    </p:spTree>
    <p:extLst>
      <p:ext uri="{BB962C8B-B14F-4D97-AF65-F5344CB8AC3E}">
        <p14:creationId xmlns:p14="http://schemas.microsoft.com/office/powerpoint/2010/main" val="2377277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D77F1841-F3BC-4D67-9EB8-6C79147AEC96}"/>
              </a:ext>
            </a:extLst>
          </p:cNvPr>
          <p:cNvSpPr>
            <a:spLocks noChangeArrowheads="1"/>
          </p:cNvSpPr>
          <p:nvPr/>
        </p:nvSpPr>
        <p:spPr bwMode="auto">
          <a:xfrm>
            <a:off x="551384" y="836712"/>
            <a:ext cx="1130525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chemeClr val="tx1"/>
                </a:solidFill>
                <a:latin typeface="HelveticaNeueLT Pro 45 Lt"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algn="ctr">
              <a:spcBef>
                <a:spcPct val="0"/>
              </a:spcBef>
              <a:buFontTx/>
              <a:buNone/>
            </a:pPr>
            <a:r>
              <a:rPr lang="en-US" altLang="en-US" sz="4400" dirty="0" smtClean="0">
                <a:latin typeface="Gotham Light"/>
              </a:rPr>
              <a:t>It Starts Early - Parents &amp; Teachers</a:t>
            </a:r>
            <a:endParaRPr lang="en-AU" altLang="en-US" sz="4400" dirty="0">
              <a:latin typeface="Gotham Light"/>
            </a:endParaRPr>
          </a:p>
        </p:txBody>
      </p:sp>
      <p:sp>
        <p:nvSpPr>
          <p:cNvPr id="3" name="TextBox 2">
            <a:extLst>
              <a:ext uri="{FF2B5EF4-FFF2-40B4-BE49-F238E27FC236}">
                <a16:creationId xmlns:a16="http://schemas.microsoft.com/office/drawing/2014/main" id="{41EBCE9F-29D6-4130-BEFA-496D161CF864}"/>
              </a:ext>
            </a:extLst>
          </p:cNvPr>
          <p:cNvSpPr txBox="1"/>
          <p:nvPr/>
        </p:nvSpPr>
        <p:spPr>
          <a:xfrm>
            <a:off x="551384" y="1866304"/>
            <a:ext cx="5256584" cy="4524315"/>
          </a:xfrm>
          <a:prstGeom prst="rect">
            <a:avLst/>
          </a:prstGeom>
          <a:noFill/>
        </p:spPr>
        <p:txBody>
          <a:bodyPr wrap="square" rtlCol="0">
            <a:spAutoFit/>
          </a:bodyPr>
          <a:lstStyle/>
          <a:p>
            <a:r>
              <a:rPr lang="en-AU" sz="2400" dirty="0"/>
              <a:t>Amid ongoing debate regarding women’s confidence and links to women’s relative lack of </a:t>
            </a:r>
            <a:r>
              <a:rPr lang="en-AU" sz="2400" dirty="0" smtClean="0"/>
              <a:t>leadership progression</a:t>
            </a:r>
            <a:r>
              <a:rPr lang="en-AU" sz="2400" dirty="0"/>
              <a:t>, exemplified by Sheryl Sandberg’s ‘Lean-in’ and dozens of studies showing women’s lack of self-confidence relative to men, the </a:t>
            </a:r>
            <a:r>
              <a:rPr lang="en-AU" sz="2400" dirty="0">
                <a:solidFill>
                  <a:srgbClr val="962A8B"/>
                </a:solidFill>
              </a:rPr>
              <a:t>“Hands Up for Gender Equality” </a:t>
            </a:r>
            <a:r>
              <a:rPr lang="en-AU" sz="2400" dirty="0"/>
              <a:t>study examined the conditions which might give rise to this phenomena and the effect they might have upon career intentions.</a:t>
            </a:r>
          </a:p>
        </p:txBody>
      </p:sp>
      <p:pic>
        <p:nvPicPr>
          <p:cNvPr id="9" name="Picture 8">
            <a:extLst>
              <a:ext uri="{FF2B5EF4-FFF2-40B4-BE49-F238E27FC236}">
                <a16:creationId xmlns:a16="http://schemas.microsoft.com/office/drawing/2014/main" id="{9C082A69-B8C6-48EA-A271-945B5791BE0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866304"/>
            <a:ext cx="5742940" cy="3889375"/>
          </a:xfrm>
          <a:prstGeom prst="rect">
            <a:avLst/>
          </a:prstGeom>
          <a:noFill/>
        </p:spPr>
      </p:pic>
      <p:sp>
        <p:nvSpPr>
          <p:cNvPr id="4" name="Rectangle 3">
            <a:extLst>
              <a:ext uri="{FF2B5EF4-FFF2-40B4-BE49-F238E27FC236}">
                <a16:creationId xmlns:a16="http://schemas.microsoft.com/office/drawing/2014/main" id="{C5D3E544-A2BD-45BB-ACD1-C07476CD232A}"/>
              </a:ext>
            </a:extLst>
          </p:cNvPr>
          <p:cNvSpPr/>
          <p:nvPr/>
        </p:nvSpPr>
        <p:spPr>
          <a:xfrm>
            <a:off x="6600056" y="5786100"/>
            <a:ext cx="4608512" cy="461665"/>
          </a:xfrm>
          <a:prstGeom prst="rect">
            <a:avLst/>
          </a:prstGeom>
        </p:spPr>
        <p:txBody>
          <a:bodyPr wrap="square">
            <a:spAutoFit/>
          </a:bodyPr>
          <a:lstStyle/>
          <a:p>
            <a:r>
              <a:rPr lang="en-AU" sz="1200" dirty="0">
                <a:solidFill>
                  <a:srgbClr val="7030A0"/>
                </a:solidFill>
                <a:ea typeface="Times New Roman" panose="02020603050405020304" pitchFamily="18" charset="0"/>
              </a:rPr>
              <a:t>Mean level of self-esteem for males and females across the lifespan </a:t>
            </a:r>
            <a:r>
              <a:rPr lang="en-AU" sz="1200" dirty="0">
                <a:solidFill>
                  <a:srgbClr val="7030A0"/>
                </a:solidFill>
              </a:rPr>
              <a:t>(</a:t>
            </a:r>
            <a:r>
              <a:rPr lang="en-AU" sz="1200" dirty="0" err="1">
                <a:solidFill>
                  <a:srgbClr val="7030A0"/>
                </a:solidFill>
              </a:rPr>
              <a:t>Bleidorn</a:t>
            </a:r>
            <a:r>
              <a:rPr lang="en-AU" sz="1200" dirty="0">
                <a:solidFill>
                  <a:srgbClr val="7030A0"/>
                </a:solidFill>
              </a:rPr>
              <a:t> et al., 2015)</a:t>
            </a:r>
            <a:r>
              <a:rPr lang="en-AU" sz="1200" dirty="0">
                <a:solidFill>
                  <a:srgbClr val="7030A0"/>
                </a:solidFill>
                <a:ea typeface="Times New Roman" panose="02020603050405020304" pitchFamily="18" charset="0"/>
              </a:rPr>
              <a:t>. </a:t>
            </a:r>
            <a:endParaRPr lang="en-AU" sz="1200" dirty="0">
              <a:solidFill>
                <a:srgbClr val="7030A0"/>
              </a:solidFill>
            </a:endParaRPr>
          </a:p>
        </p:txBody>
      </p:sp>
      <p:sp>
        <p:nvSpPr>
          <p:cNvPr id="5" name="Slide Number Placeholder 4"/>
          <p:cNvSpPr>
            <a:spLocks noGrp="1"/>
          </p:cNvSpPr>
          <p:nvPr>
            <p:ph type="sldNum" sz="quarter" idx="19"/>
          </p:nvPr>
        </p:nvSpPr>
        <p:spPr/>
        <p:txBody>
          <a:bodyPr/>
          <a:lstStyle/>
          <a:p>
            <a:fld id="{E917DE0E-AFB1-41FD-BC35-27DB61CA125F}" type="slidenum">
              <a:rPr lang="en-AU" smtClean="0"/>
              <a:pPr/>
              <a:t>19</a:t>
            </a:fld>
            <a:endParaRPr lang="en-AU" dirty="0"/>
          </a:p>
        </p:txBody>
      </p:sp>
    </p:spTree>
    <p:extLst>
      <p:ext uri="{BB962C8B-B14F-4D97-AF65-F5344CB8AC3E}">
        <p14:creationId xmlns:p14="http://schemas.microsoft.com/office/powerpoint/2010/main" val="1398438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5">
            <a:extLst>
              <a:ext uri="{FF2B5EF4-FFF2-40B4-BE49-F238E27FC236}">
                <a16:creationId xmlns:a16="http://schemas.microsoft.com/office/drawing/2014/main" id="{DBFE834A-B49C-4CDE-ADD5-864E0A23BB29}"/>
              </a:ext>
            </a:extLst>
          </p:cNvPr>
          <p:cNvSpPr>
            <a:spLocks noChangeArrowheads="1"/>
          </p:cNvSpPr>
          <p:nvPr/>
        </p:nvSpPr>
        <p:spPr bwMode="auto">
          <a:xfrm>
            <a:off x="1631504" y="764704"/>
            <a:ext cx="917416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chemeClr val="tx1"/>
                </a:solidFill>
                <a:latin typeface="HelveticaNeueLT Pro 45 Lt"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algn="ctr">
              <a:spcBef>
                <a:spcPct val="0"/>
              </a:spcBef>
              <a:buFontTx/>
              <a:buNone/>
            </a:pPr>
            <a:r>
              <a:rPr lang="en-US" altLang="en-US" sz="4400" dirty="0" smtClean="0">
                <a:latin typeface="Gotham Light"/>
              </a:rPr>
              <a:t>Gender Segregation in Leadership</a:t>
            </a:r>
            <a:endParaRPr lang="en-AU" altLang="en-US" sz="4400" dirty="0">
              <a:latin typeface="Gotham Light"/>
            </a:endParaRPr>
          </a:p>
        </p:txBody>
      </p:sp>
      <p:sp>
        <p:nvSpPr>
          <p:cNvPr id="17" name="Slide Number Placeholder 16">
            <a:extLst>
              <a:ext uri="{FF2B5EF4-FFF2-40B4-BE49-F238E27FC236}">
                <a16:creationId xmlns:a16="http://schemas.microsoft.com/office/drawing/2014/main" id="{5B42342C-0BA9-4885-82F9-5F20C7FBFC8F}"/>
              </a:ext>
            </a:extLst>
          </p:cNvPr>
          <p:cNvSpPr>
            <a:spLocks noGrp="1"/>
          </p:cNvSpPr>
          <p:nvPr>
            <p:ph type="sldNum" sz="quarter" idx="19"/>
          </p:nvPr>
        </p:nvSpPr>
        <p:spPr/>
        <p:txBody>
          <a:bodyPr/>
          <a:lstStyle/>
          <a:p>
            <a:fld id="{E917DE0E-AFB1-41FD-BC35-27DB61CA125F}" type="slidenum">
              <a:rPr lang="en-AU" sz="1000" smtClean="0"/>
              <a:pPr/>
              <a:t>2</a:t>
            </a:fld>
            <a:endParaRPr lang="en-AU" sz="1000" dirty="0"/>
          </a:p>
        </p:txBody>
      </p:sp>
      <p:sp>
        <p:nvSpPr>
          <p:cNvPr id="4" name="Rectangle 3">
            <a:extLst>
              <a:ext uri="{FF2B5EF4-FFF2-40B4-BE49-F238E27FC236}">
                <a16:creationId xmlns:a16="http://schemas.microsoft.com/office/drawing/2014/main" id="{357432DE-B68F-4446-B37B-790AE7A097AD}"/>
              </a:ext>
            </a:extLst>
          </p:cNvPr>
          <p:cNvSpPr txBox="1">
            <a:spLocks/>
          </p:cNvSpPr>
          <p:nvPr/>
        </p:nvSpPr>
        <p:spPr>
          <a:xfrm>
            <a:off x="335360" y="1700807"/>
            <a:ext cx="8640960" cy="48183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7030A0"/>
              </a:buClr>
              <a:buFont typeface="Wingdings" panose="05000000000000000000" pitchFamily="2" charset="2"/>
              <a:buChar char="§"/>
            </a:pPr>
            <a:r>
              <a:rPr lang="en-US" altLang="en-US" sz="2200" dirty="0">
                <a:latin typeface="HelveticaNeueLT Pro 45 Lt" pitchFamily="34" charset="0"/>
                <a:ea typeface="Helvetice neue"/>
              </a:rPr>
              <a:t>Women represent 59.5% of Degree Qualified work entrants and have exceeded male graduates since 1985. </a:t>
            </a:r>
            <a:r>
              <a:rPr lang="en-US" altLang="en-US" sz="1050" dirty="0">
                <a:solidFill>
                  <a:srgbClr val="7030A0"/>
                </a:solidFill>
                <a:latin typeface="HelveticaNeueLT Pro 45 Lt" pitchFamily="34" charset="0"/>
                <a:ea typeface="Helvetice neue"/>
              </a:rPr>
              <a:t>(Department of Education and Training, 2019)</a:t>
            </a:r>
          </a:p>
          <a:p>
            <a:pPr>
              <a:buClr>
                <a:srgbClr val="7030A0"/>
              </a:buClr>
              <a:buFont typeface="Wingdings" panose="05000000000000000000" pitchFamily="2" charset="2"/>
              <a:buChar char="§"/>
            </a:pPr>
            <a:r>
              <a:rPr lang="en-AU" altLang="en-US" sz="2200" dirty="0">
                <a:latin typeface="HelveticaNeueLT Pro 45 Lt" pitchFamily="34" charset="0"/>
                <a:ea typeface="Helvetice neue"/>
              </a:rPr>
              <a:t>Australian female graduates of the same age, experience and qualifications earn 4.8% less than men upon graduation </a:t>
            </a:r>
            <a:r>
              <a:rPr lang="en-AU" altLang="en-US" sz="1050" dirty="0">
                <a:solidFill>
                  <a:srgbClr val="7030A0"/>
                </a:solidFill>
                <a:latin typeface="HelveticaNeueLT Pro 45 Lt" pitchFamily="34" charset="0"/>
                <a:ea typeface="Helvetice neue"/>
              </a:rPr>
              <a:t>(WGEA, 2019)</a:t>
            </a:r>
          </a:p>
          <a:p>
            <a:pPr>
              <a:buClr>
                <a:srgbClr val="7030A0"/>
              </a:buClr>
              <a:buFont typeface="Wingdings" panose="05000000000000000000" pitchFamily="2" charset="2"/>
              <a:buChar char="§"/>
            </a:pPr>
            <a:r>
              <a:rPr lang="en-AU" altLang="en-US" sz="2400" dirty="0" smtClean="0">
                <a:ea typeface="Helvetice neue"/>
              </a:rPr>
              <a:t>5.0% </a:t>
            </a:r>
            <a:r>
              <a:rPr lang="en-AU" altLang="en-US" sz="2400" dirty="0">
                <a:ea typeface="Helvetice neue"/>
              </a:rPr>
              <a:t>Women CEOs in the ASX 200 </a:t>
            </a:r>
            <a:r>
              <a:rPr lang="en-AU" altLang="en-US" sz="2400" dirty="0" smtClean="0">
                <a:ea typeface="Helvetice neue"/>
              </a:rPr>
              <a:t>(only 10 </a:t>
            </a:r>
            <a:r>
              <a:rPr lang="en-AU" altLang="en-US" sz="2400" dirty="0">
                <a:ea typeface="Helvetice neue"/>
              </a:rPr>
              <a:t>women). </a:t>
            </a:r>
            <a:r>
              <a:rPr lang="en-AU" altLang="en-US" sz="1000" dirty="0">
                <a:solidFill>
                  <a:srgbClr val="7030A0"/>
                </a:solidFill>
                <a:ea typeface="Helvetice neue"/>
              </a:rPr>
              <a:t>(ASX, Feb </a:t>
            </a:r>
            <a:r>
              <a:rPr lang="en-AU" altLang="en-US" sz="1000" dirty="0" smtClean="0">
                <a:solidFill>
                  <a:srgbClr val="7030A0"/>
                </a:solidFill>
                <a:ea typeface="Helvetice neue"/>
              </a:rPr>
              <a:t>2021)</a:t>
            </a:r>
            <a:endParaRPr lang="en-AU" altLang="en-US" sz="1000" dirty="0">
              <a:solidFill>
                <a:srgbClr val="7030A0"/>
              </a:solidFill>
              <a:ea typeface="Helvetice neue"/>
            </a:endParaRPr>
          </a:p>
          <a:p>
            <a:pPr>
              <a:buClr>
                <a:srgbClr val="7030A0"/>
              </a:buClr>
              <a:buFont typeface="Wingdings" panose="05000000000000000000" pitchFamily="2" charset="2"/>
              <a:buChar char="§"/>
            </a:pPr>
            <a:r>
              <a:rPr lang="en-US" altLang="en-US" sz="2200" dirty="0" smtClean="0">
                <a:ea typeface="Helvetice neue"/>
              </a:rPr>
              <a:t>The </a:t>
            </a:r>
            <a:r>
              <a:rPr lang="en-US" altLang="en-US" sz="2200" dirty="0">
                <a:ea typeface="Helvetice neue"/>
              </a:rPr>
              <a:t>relative number of women CEOs in the ASX200 has moved from 4 in 2002 to 13 in 2017 and down to </a:t>
            </a:r>
            <a:r>
              <a:rPr lang="en-US" altLang="en-US" sz="2200" dirty="0" smtClean="0">
                <a:ea typeface="Helvetice neue"/>
              </a:rPr>
              <a:t>10 </a:t>
            </a:r>
            <a:r>
              <a:rPr lang="en-US" altLang="en-US" sz="2200" dirty="0">
                <a:ea typeface="Helvetice neue"/>
              </a:rPr>
              <a:t>in </a:t>
            </a:r>
            <a:r>
              <a:rPr lang="en-US" altLang="en-US" sz="2200" dirty="0" smtClean="0">
                <a:ea typeface="Helvetice neue"/>
              </a:rPr>
              <a:t>2021. </a:t>
            </a:r>
            <a:r>
              <a:rPr lang="en-US" altLang="en-US" sz="1000" dirty="0">
                <a:solidFill>
                  <a:srgbClr val="7030A0"/>
                </a:solidFill>
                <a:ea typeface="Helvetice neue"/>
              </a:rPr>
              <a:t>(ASX, </a:t>
            </a:r>
            <a:r>
              <a:rPr lang="en-US" altLang="en-US" sz="1000" dirty="0" smtClean="0">
                <a:solidFill>
                  <a:srgbClr val="7030A0"/>
                </a:solidFill>
                <a:ea typeface="Helvetice neue"/>
              </a:rPr>
              <a:t>2013-2021; </a:t>
            </a:r>
            <a:r>
              <a:rPr lang="en-US" altLang="en-US" sz="1000" dirty="0">
                <a:solidFill>
                  <a:srgbClr val="7030A0"/>
                </a:solidFill>
                <a:ea typeface="Helvetice neue"/>
              </a:rPr>
              <a:t>EOWA, 2002-2012) </a:t>
            </a:r>
          </a:p>
          <a:p>
            <a:pPr>
              <a:buFont typeface="Wingdings" panose="05000000000000000000" pitchFamily="2" charset="2"/>
              <a:buChar char="§"/>
            </a:pPr>
            <a:r>
              <a:rPr lang="en-US" altLang="en-US" sz="2200" dirty="0" smtClean="0">
                <a:ea typeface="Helvetice neue"/>
              </a:rPr>
              <a:t>Only 14% of direct quotes for stories in the AFR are from women. The lowest for any news publication in Australia. </a:t>
            </a:r>
            <a:r>
              <a:rPr lang="en-US" altLang="en-US" sz="1000" dirty="0" smtClean="0">
                <a:solidFill>
                  <a:srgbClr val="7030A0"/>
                </a:solidFill>
                <a:ea typeface="Helvetice neue"/>
              </a:rPr>
              <a:t>(Women for Media, 2019) </a:t>
            </a:r>
            <a:endParaRPr lang="en-US" altLang="en-US" sz="1000" dirty="0">
              <a:solidFill>
                <a:srgbClr val="7030A0"/>
              </a:solidFill>
              <a:ea typeface="Helvetice neue"/>
            </a:endParaRPr>
          </a:p>
          <a:p>
            <a:pPr>
              <a:buFont typeface="Wingdings" panose="05000000000000000000" pitchFamily="2" charset="2"/>
              <a:buChar char="§"/>
            </a:pPr>
            <a:r>
              <a:rPr lang="en-US" altLang="en-US" sz="2200" dirty="0" smtClean="0">
                <a:ea typeface="Helvetice neue"/>
              </a:rPr>
              <a:t>Only 14.8% of engineering graduates are women (2019) down from 17.1% in 2001 and only 2/3rds of these graduates undertake operational roles </a:t>
            </a:r>
            <a:r>
              <a:rPr lang="en-US" altLang="en-US" sz="1000" dirty="0" smtClean="0">
                <a:solidFill>
                  <a:srgbClr val="7030A0"/>
                </a:solidFill>
                <a:ea typeface="Helvetice neue"/>
              </a:rPr>
              <a:t>(Engineers Australia, 2019)</a:t>
            </a:r>
            <a:endParaRPr lang="en-US" altLang="en-US" sz="1000" dirty="0">
              <a:solidFill>
                <a:srgbClr val="7030A0"/>
              </a:solidFill>
              <a:ea typeface="Helvetice neue"/>
            </a:endParaRPr>
          </a:p>
        </p:txBody>
      </p:sp>
      <p:pic>
        <p:nvPicPr>
          <p:cNvPr id="6" name="Picture 5">
            <a:extLst>
              <a:ext uri="{FF2B5EF4-FFF2-40B4-BE49-F238E27FC236}">
                <a16:creationId xmlns:a16="http://schemas.microsoft.com/office/drawing/2014/main" id="{1595DE27-0DC8-48A1-8180-0B74FF233B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6432" y="4071271"/>
            <a:ext cx="2660208" cy="2094033"/>
          </a:xfrm>
          <a:prstGeom prst="rect">
            <a:avLst/>
          </a:prstGeom>
          <a:ln>
            <a:solidFill>
              <a:schemeClr val="tx1"/>
            </a:solidFill>
          </a:ln>
        </p:spPr>
      </p:pic>
      <p:pic>
        <p:nvPicPr>
          <p:cNvPr id="2" name="Picture 1"/>
          <p:cNvPicPr>
            <a:picLocks noChangeAspect="1"/>
          </p:cNvPicPr>
          <p:nvPr/>
        </p:nvPicPr>
        <p:blipFill>
          <a:blip r:embed="rId4"/>
          <a:stretch>
            <a:fillRect/>
          </a:stretch>
        </p:blipFill>
        <p:spPr>
          <a:xfrm>
            <a:off x="9196432" y="2027133"/>
            <a:ext cx="2660208" cy="1905923"/>
          </a:xfrm>
          <a:prstGeom prst="rect">
            <a:avLst/>
          </a:prstGeom>
          <a:ln>
            <a:solidFill>
              <a:schemeClr val="tx1"/>
            </a:solidFill>
          </a:ln>
        </p:spPr>
      </p:pic>
    </p:spTree>
    <p:extLst>
      <p:ext uri="{BB962C8B-B14F-4D97-AF65-F5344CB8AC3E}">
        <p14:creationId xmlns:p14="http://schemas.microsoft.com/office/powerpoint/2010/main" val="3593699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308CD42F-1BAF-4304-9C11-153C65F9DD6B}"/>
              </a:ext>
            </a:extLst>
          </p:cNvPr>
          <p:cNvSpPr txBox="1">
            <a:spLocks noChangeArrowheads="1"/>
          </p:cNvSpPr>
          <p:nvPr/>
        </p:nvSpPr>
        <p:spPr bwMode="auto">
          <a:xfrm>
            <a:off x="1451769" y="764704"/>
            <a:ext cx="92884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Blip>
                <a:blip r:embed="rId3"/>
              </a:buBlip>
              <a:defRPr sz="3200">
                <a:solidFill>
                  <a:schemeClr val="tx1"/>
                </a:solidFill>
                <a:latin typeface="HelveticaNeueLT Pro 45 Lt"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algn="ctr" eaLnBrk="1" hangingPunct="1">
              <a:spcBef>
                <a:spcPct val="0"/>
              </a:spcBef>
              <a:buFontTx/>
              <a:buNone/>
            </a:pPr>
            <a:r>
              <a:rPr lang="en-US" altLang="en-US" sz="4000" dirty="0">
                <a:latin typeface="Gotham Light"/>
              </a:rPr>
              <a:t>Results - Self Efficacy</a:t>
            </a:r>
          </a:p>
        </p:txBody>
      </p:sp>
      <p:pic>
        <p:nvPicPr>
          <p:cNvPr id="8" name="Picture 2">
            <a:extLst>
              <a:ext uri="{FF2B5EF4-FFF2-40B4-BE49-F238E27FC236}">
                <a16:creationId xmlns:a16="http://schemas.microsoft.com/office/drawing/2014/main" id="{388E63E3-AF48-4D6D-84D3-E2B85C94500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4843" y="2347378"/>
            <a:ext cx="3033712" cy="30337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4865CC1C-ECC8-444B-AC77-20B6B5B672F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457223" y="1933834"/>
            <a:ext cx="2481262" cy="386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5">
            <a:extLst>
              <a:ext uri="{FF2B5EF4-FFF2-40B4-BE49-F238E27FC236}">
                <a16:creationId xmlns:a16="http://schemas.microsoft.com/office/drawing/2014/main" id="{618D7956-F1D1-448E-A551-A83F53828A2C}"/>
              </a:ext>
            </a:extLst>
          </p:cNvPr>
          <p:cNvSpPr txBox="1">
            <a:spLocks noChangeArrowheads="1"/>
          </p:cNvSpPr>
          <p:nvPr/>
        </p:nvSpPr>
        <p:spPr bwMode="auto">
          <a:xfrm>
            <a:off x="3637701" y="1978205"/>
            <a:ext cx="5540375"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3"/>
              </a:buBlip>
              <a:defRPr sz="3200">
                <a:solidFill>
                  <a:schemeClr val="tx1"/>
                </a:solidFill>
                <a:latin typeface="HelveticaNeueLT Pro 45 Lt"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a:spcBef>
                <a:spcPct val="0"/>
              </a:spcBef>
              <a:buFontTx/>
              <a:buChar char="•"/>
            </a:pPr>
            <a:r>
              <a:rPr lang="en-AU" altLang="en-US" sz="2200" dirty="0">
                <a:latin typeface="Arial" panose="020B0604020202020204" pitchFamily="34" charset="0"/>
              </a:rPr>
              <a:t>There were no statistical differences between boys and girls in years 7-11 in Self-Efficacy Scores </a:t>
            </a:r>
          </a:p>
          <a:p>
            <a:pPr>
              <a:spcBef>
                <a:spcPct val="0"/>
              </a:spcBef>
              <a:buFontTx/>
              <a:buChar char="•"/>
            </a:pPr>
            <a:r>
              <a:rPr lang="en-AU" altLang="en-US" sz="2200" dirty="0">
                <a:solidFill>
                  <a:srgbClr val="7030A0"/>
                </a:solidFill>
                <a:latin typeface="Arial" panose="020B0604020202020204" pitchFamily="34" charset="0"/>
              </a:rPr>
              <a:t>Team sport</a:t>
            </a:r>
            <a:r>
              <a:rPr lang="en-AU" altLang="en-US" sz="2200" dirty="0">
                <a:latin typeface="Arial" panose="020B0604020202020204" pitchFamily="34" charset="0"/>
              </a:rPr>
              <a:t>, </a:t>
            </a:r>
            <a:r>
              <a:rPr lang="en-AU" altLang="en-US" sz="2200" dirty="0">
                <a:solidFill>
                  <a:srgbClr val="7030A0"/>
                </a:solidFill>
                <a:latin typeface="Arial" panose="020B0604020202020204" pitchFamily="34" charset="0"/>
              </a:rPr>
              <a:t>leadership development </a:t>
            </a:r>
            <a:r>
              <a:rPr lang="en-AU" altLang="en-US" sz="2200" dirty="0">
                <a:latin typeface="Arial" panose="020B0604020202020204" pitchFamily="34" charset="0"/>
              </a:rPr>
              <a:t>and </a:t>
            </a:r>
            <a:r>
              <a:rPr lang="en-AU" altLang="en-US" sz="2200" dirty="0">
                <a:solidFill>
                  <a:srgbClr val="7030A0"/>
                </a:solidFill>
                <a:latin typeface="Arial" panose="020B0604020202020204" pitchFamily="34" charset="0"/>
              </a:rPr>
              <a:t>travel</a:t>
            </a:r>
            <a:r>
              <a:rPr lang="en-AU" altLang="en-US" sz="2200" dirty="0">
                <a:latin typeface="Arial" panose="020B0604020202020204" pitchFamily="34" charset="0"/>
              </a:rPr>
              <a:t> were the most significant contributors to self efficacy development and contributed equally to </a:t>
            </a:r>
            <a:r>
              <a:rPr lang="en-AU" altLang="en-US" sz="2200" dirty="0" smtClean="0">
                <a:latin typeface="Arial" panose="020B0604020202020204" pitchFamily="34" charset="0"/>
              </a:rPr>
              <a:t>children’s </a:t>
            </a:r>
            <a:r>
              <a:rPr lang="en-AU" altLang="en-US" sz="2200" dirty="0">
                <a:latin typeface="Arial" panose="020B0604020202020204" pitchFamily="34" charset="0"/>
              </a:rPr>
              <a:t>development regardless of gender</a:t>
            </a:r>
          </a:p>
          <a:p>
            <a:pPr>
              <a:spcBef>
                <a:spcPct val="0"/>
              </a:spcBef>
              <a:buFontTx/>
              <a:buChar char="•"/>
            </a:pPr>
            <a:r>
              <a:rPr lang="en-AU" altLang="en-US" sz="2200" dirty="0">
                <a:latin typeface="Arial" panose="020B0604020202020204" pitchFamily="34" charset="0"/>
              </a:rPr>
              <a:t>This is very significant and indicates that </a:t>
            </a:r>
            <a:r>
              <a:rPr lang="en-AU" altLang="en-US" sz="2200" dirty="0" smtClean="0">
                <a:latin typeface="Arial" panose="020B0604020202020204" pitchFamily="34" charset="0"/>
              </a:rPr>
              <a:t>under certain circumstances men’s and women’s confidence can be the same. </a:t>
            </a:r>
            <a:endParaRPr lang="en-AU" altLang="en-US" sz="2200" dirty="0">
              <a:latin typeface="Arial" panose="020B0604020202020204" pitchFamily="34" charset="0"/>
            </a:endParaRPr>
          </a:p>
        </p:txBody>
      </p:sp>
      <p:sp>
        <p:nvSpPr>
          <p:cNvPr id="3" name="Slide Number Placeholder 2"/>
          <p:cNvSpPr>
            <a:spLocks noGrp="1"/>
          </p:cNvSpPr>
          <p:nvPr>
            <p:ph type="sldNum" sz="quarter" idx="19"/>
          </p:nvPr>
        </p:nvSpPr>
        <p:spPr/>
        <p:txBody>
          <a:bodyPr/>
          <a:lstStyle/>
          <a:p>
            <a:fld id="{E917DE0E-AFB1-41FD-BC35-27DB61CA125F}" type="slidenum">
              <a:rPr lang="en-AU" smtClean="0"/>
              <a:pPr/>
              <a:t>20</a:t>
            </a:fld>
            <a:endParaRPr lang="en-AU" dirty="0"/>
          </a:p>
        </p:txBody>
      </p:sp>
    </p:spTree>
    <p:extLst>
      <p:ext uri="{BB962C8B-B14F-4D97-AF65-F5344CB8AC3E}">
        <p14:creationId xmlns:p14="http://schemas.microsoft.com/office/powerpoint/2010/main" val="56224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395026A0-FFCB-4B1E-954D-662A78E4B510}"/>
              </a:ext>
            </a:extLst>
          </p:cNvPr>
          <p:cNvSpPr txBox="1">
            <a:spLocks noChangeArrowheads="1"/>
          </p:cNvSpPr>
          <p:nvPr/>
        </p:nvSpPr>
        <p:spPr bwMode="auto">
          <a:xfrm>
            <a:off x="1415480" y="836712"/>
            <a:ext cx="92884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Blip>
                <a:blip r:embed="rId3"/>
              </a:buBlip>
              <a:defRPr sz="3200">
                <a:solidFill>
                  <a:schemeClr val="tx1"/>
                </a:solidFill>
                <a:latin typeface="HelveticaNeueLT Pro 45 Lt"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algn="ctr" eaLnBrk="1" hangingPunct="1">
              <a:spcBef>
                <a:spcPct val="0"/>
              </a:spcBef>
              <a:buFontTx/>
              <a:buNone/>
            </a:pPr>
            <a:r>
              <a:rPr lang="en-US" altLang="en-US" sz="4000" dirty="0">
                <a:latin typeface="Gotham Light"/>
              </a:rPr>
              <a:t>What </a:t>
            </a:r>
            <a:r>
              <a:rPr lang="en-US" altLang="en-US" sz="4000" dirty="0" smtClean="0">
                <a:latin typeface="Gotham Light"/>
              </a:rPr>
              <a:t>can </a:t>
            </a:r>
            <a:r>
              <a:rPr lang="en-US" altLang="en-US" sz="4000" dirty="0">
                <a:latin typeface="Gotham Light"/>
              </a:rPr>
              <a:t>Explain </a:t>
            </a:r>
            <a:r>
              <a:rPr lang="en-US" altLang="en-US" sz="4000" dirty="0" smtClean="0">
                <a:latin typeface="Gotham Light"/>
              </a:rPr>
              <a:t>this </a:t>
            </a:r>
            <a:r>
              <a:rPr lang="en-US" altLang="en-US" sz="4000" dirty="0">
                <a:latin typeface="Gotham Light"/>
              </a:rPr>
              <a:t>Result?</a:t>
            </a:r>
          </a:p>
        </p:txBody>
      </p:sp>
      <p:sp>
        <p:nvSpPr>
          <p:cNvPr id="10" name="TextBox 5">
            <a:extLst>
              <a:ext uri="{FF2B5EF4-FFF2-40B4-BE49-F238E27FC236}">
                <a16:creationId xmlns:a16="http://schemas.microsoft.com/office/drawing/2014/main" id="{37EE3D3B-A2A7-44ED-A2D4-46D86EF1AEAD}"/>
              </a:ext>
            </a:extLst>
          </p:cNvPr>
          <p:cNvSpPr txBox="1">
            <a:spLocks noChangeArrowheads="1"/>
          </p:cNvSpPr>
          <p:nvPr/>
        </p:nvSpPr>
        <p:spPr bwMode="auto">
          <a:xfrm>
            <a:off x="479376" y="1988840"/>
            <a:ext cx="928846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chemeClr val="tx1"/>
                </a:solidFill>
                <a:latin typeface="HelveticaNeueLT Pro 45 Lt"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marL="457200" indent="-457200">
              <a:spcBef>
                <a:spcPct val="0"/>
              </a:spcBef>
              <a:buFont typeface="+mj-lt"/>
              <a:buAutoNum type="arabicPeriod"/>
            </a:pPr>
            <a:r>
              <a:rPr lang="en-AU" altLang="en-US" sz="2000" dirty="0">
                <a:latin typeface="Arial" panose="020B0604020202020204" pitchFamily="34" charset="0"/>
              </a:rPr>
              <a:t>Gender bias in the </a:t>
            </a:r>
            <a:r>
              <a:rPr lang="en-AU" altLang="en-US" sz="2000" dirty="0" smtClean="0">
                <a:latin typeface="Arial" panose="020B0604020202020204" pitchFamily="34" charset="0"/>
              </a:rPr>
              <a:t>co-ed classroom </a:t>
            </a:r>
            <a:r>
              <a:rPr lang="en-AU" altLang="en-US" sz="2000" dirty="0">
                <a:latin typeface="Arial" panose="020B0604020202020204" pitchFamily="34" charset="0"/>
              </a:rPr>
              <a:t>– (Poorer behaviour in boys is acceptable)</a:t>
            </a:r>
          </a:p>
          <a:p>
            <a:pPr marL="457200" indent="-457200">
              <a:spcBef>
                <a:spcPct val="0"/>
              </a:spcBef>
              <a:buFont typeface="+mj-lt"/>
              <a:buAutoNum type="arabicPeriod"/>
            </a:pPr>
            <a:r>
              <a:rPr lang="en-AU" altLang="en-US" sz="2000" dirty="0">
                <a:latin typeface="Arial" panose="020B0604020202020204" pitchFamily="34" charset="0"/>
              </a:rPr>
              <a:t>Gender bias in the </a:t>
            </a:r>
            <a:r>
              <a:rPr lang="en-AU" altLang="en-US" sz="2000" dirty="0" smtClean="0">
                <a:latin typeface="Arial" panose="020B0604020202020204" pitchFamily="34" charset="0"/>
              </a:rPr>
              <a:t>co-ed classroom </a:t>
            </a:r>
            <a:r>
              <a:rPr lang="en-AU" altLang="en-US" sz="2000" dirty="0">
                <a:latin typeface="Arial" panose="020B0604020202020204" pitchFamily="34" charset="0"/>
              </a:rPr>
              <a:t>– (Expectations of academic achievement lower for girls, particularly in STEM)</a:t>
            </a:r>
          </a:p>
          <a:p>
            <a:pPr marL="457200" indent="-457200">
              <a:spcBef>
                <a:spcPct val="0"/>
              </a:spcBef>
              <a:buFont typeface="+mj-lt"/>
              <a:buAutoNum type="arabicPeriod"/>
            </a:pPr>
            <a:r>
              <a:rPr lang="en-AU" altLang="en-US" sz="2000" dirty="0">
                <a:latin typeface="Arial" panose="020B0604020202020204" pitchFamily="34" charset="0"/>
              </a:rPr>
              <a:t>Role Modelling of Gender Stereotypes in schools (Teacher &amp; Admin Roles)</a:t>
            </a:r>
          </a:p>
          <a:p>
            <a:pPr marL="457200" indent="-457200">
              <a:spcBef>
                <a:spcPct val="0"/>
              </a:spcBef>
              <a:buFont typeface="+mj-lt"/>
              <a:buAutoNum type="arabicPeriod"/>
            </a:pPr>
            <a:r>
              <a:rPr lang="en-AU" altLang="en-US" sz="2000" dirty="0">
                <a:latin typeface="Arial" panose="020B0604020202020204" pitchFamily="34" charset="0"/>
              </a:rPr>
              <a:t>Competition for Leadership and Voice between boys and girls (Leadership Roles and Development)</a:t>
            </a:r>
          </a:p>
          <a:p>
            <a:pPr marL="457200" indent="-457200">
              <a:spcBef>
                <a:spcPct val="0"/>
              </a:spcBef>
              <a:buFont typeface="+mj-lt"/>
              <a:buAutoNum type="arabicPeriod"/>
            </a:pPr>
            <a:r>
              <a:rPr lang="en-AU" altLang="en-US" sz="2000" dirty="0">
                <a:latin typeface="Arial" panose="020B0604020202020204" pitchFamily="34" charset="0"/>
              </a:rPr>
              <a:t>Boys accentuate physical changes in girls during puberty </a:t>
            </a:r>
            <a:r>
              <a:rPr lang="en-AU" altLang="en-US" sz="2000" dirty="0" smtClean="0">
                <a:latin typeface="Arial" panose="020B0604020202020204" pitchFamily="34" charset="0"/>
              </a:rPr>
              <a:t>(Causing more girls to opt out of Sports</a:t>
            </a:r>
            <a:r>
              <a:rPr lang="en-AU" altLang="en-US" sz="2000" dirty="0">
                <a:latin typeface="Arial" panose="020B0604020202020204" pitchFamily="34" charset="0"/>
              </a:rPr>
              <a:t>)</a:t>
            </a:r>
          </a:p>
          <a:p>
            <a:pPr marL="457200" indent="-457200">
              <a:spcBef>
                <a:spcPct val="0"/>
              </a:spcBef>
              <a:buFont typeface="+mj-lt"/>
              <a:buAutoNum type="arabicPeriod"/>
            </a:pPr>
            <a:r>
              <a:rPr lang="en-AU" altLang="en-US" sz="2000" dirty="0">
                <a:latin typeface="Arial" panose="020B0604020202020204" pitchFamily="34" charset="0"/>
              </a:rPr>
              <a:t>Girls tendency to be more concerned about interpersonal relationships than boys, including early relationships with boys</a:t>
            </a:r>
          </a:p>
          <a:p>
            <a:pPr marL="457200" indent="-457200">
              <a:spcBef>
                <a:spcPct val="0"/>
              </a:spcBef>
              <a:buFont typeface="+mj-lt"/>
              <a:buAutoNum type="arabicPeriod"/>
            </a:pPr>
            <a:r>
              <a:rPr lang="en-AU" altLang="en-US" sz="2000" dirty="0">
                <a:latin typeface="Arial" panose="020B0604020202020204" pitchFamily="34" charset="0"/>
              </a:rPr>
              <a:t>Parental expectations around educational and career outcomes (STEM)</a:t>
            </a:r>
          </a:p>
        </p:txBody>
      </p:sp>
      <p:pic>
        <p:nvPicPr>
          <p:cNvPr id="3" name="Picture 2">
            <a:extLst>
              <a:ext uri="{FF2B5EF4-FFF2-40B4-BE49-F238E27FC236}">
                <a16:creationId xmlns:a16="http://schemas.microsoft.com/office/drawing/2014/main" id="{58D7088A-1B87-4D5A-A7DA-41F7ECE7F169}"/>
              </a:ext>
            </a:extLst>
          </p:cNvPr>
          <p:cNvPicPr>
            <a:picLocks noChangeAspect="1"/>
          </p:cNvPicPr>
          <p:nvPr/>
        </p:nvPicPr>
        <p:blipFill>
          <a:blip r:embed="rId4"/>
          <a:stretch>
            <a:fillRect/>
          </a:stretch>
        </p:blipFill>
        <p:spPr>
          <a:xfrm>
            <a:off x="10200456" y="1676374"/>
            <a:ext cx="1627237" cy="4488930"/>
          </a:xfrm>
          <a:prstGeom prst="rect">
            <a:avLst/>
          </a:prstGeom>
          <a:ln>
            <a:solidFill>
              <a:schemeClr val="tx1"/>
            </a:solidFill>
          </a:ln>
        </p:spPr>
      </p:pic>
      <p:sp>
        <p:nvSpPr>
          <p:cNvPr id="4" name="Slide Number Placeholder 3"/>
          <p:cNvSpPr>
            <a:spLocks noGrp="1"/>
          </p:cNvSpPr>
          <p:nvPr>
            <p:ph type="sldNum" sz="quarter" idx="19"/>
          </p:nvPr>
        </p:nvSpPr>
        <p:spPr/>
        <p:txBody>
          <a:bodyPr/>
          <a:lstStyle/>
          <a:p>
            <a:fld id="{E917DE0E-AFB1-41FD-BC35-27DB61CA125F}" type="slidenum">
              <a:rPr lang="en-AU" smtClean="0"/>
              <a:pPr/>
              <a:t>21</a:t>
            </a:fld>
            <a:endParaRPr lang="en-AU" dirty="0"/>
          </a:p>
        </p:txBody>
      </p:sp>
      <p:sp>
        <p:nvSpPr>
          <p:cNvPr id="2" name="TextBox 1"/>
          <p:cNvSpPr txBox="1"/>
          <p:nvPr/>
        </p:nvSpPr>
        <p:spPr>
          <a:xfrm>
            <a:off x="335360" y="5965249"/>
            <a:ext cx="9721080" cy="400110"/>
          </a:xfrm>
          <a:prstGeom prst="rect">
            <a:avLst/>
          </a:prstGeom>
          <a:noFill/>
        </p:spPr>
        <p:txBody>
          <a:bodyPr wrap="square" rtlCol="0">
            <a:spAutoFit/>
          </a:bodyPr>
          <a:lstStyle/>
          <a:p>
            <a:r>
              <a:rPr lang="en-AU" sz="2000" dirty="0" smtClean="0">
                <a:solidFill>
                  <a:srgbClr val="FF0000"/>
                </a:solidFill>
              </a:rPr>
              <a:t>These factors are virtually eliminated in Single Sex School environments. However…</a:t>
            </a:r>
            <a:endParaRPr lang="en-AU" sz="2000" dirty="0">
              <a:solidFill>
                <a:srgbClr val="FF0000"/>
              </a:solidFill>
            </a:endParaRPr>
          </a:p>
        </p:txBody>
      </p:sp>
    </p:spTree>
    <p:extLst>
      <p:ext uri="{BB962C8B-B14F-4D97-AF65-F5344CB8AC3E}">
        <p14:creationId xmlns:p14="http://schemas.microsoft.com/office/powerpoint/2010/main" val="3740202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395026A0-FFCB-4B1E-954D-662A78E4B510}"/>
              </a:ext>
            </a:extLst>
          </p:cNvPr>
          <p:cNvSpPr txBox="1">
            <a:spLocks noChangeArrowheads="1"/>
          </p:cNvSpPr>
          <p:nvPr/>
        </p:nvSpPr>
        <p:spPr bwMode="auto">
          <a:xfrm>
            <a:off x="1703512" y="692696"/>
            <a:ext cx="92884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Blip>
                <a:blip r:embed="rId3"/>
              </a:buBlip>
              <a:defRPr sz="3200">
                <a:solidFill>
                  <a:schemeClr val="tx1"/>
                </a:solidFill>
                <a:latin typeface="HelveticaNeueLT Pro 45 Lt"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000" b="0" i="0" u="none" strike="noStrike" kern="1200" cap="none" spc="0" normalizeH="0" baseline="0" noProof="0" dirty="0" smtClean="0">
                <a:ln>
                  <a:noFill/>
                </a:ln>
                <a:solidFill>
                  <a:prstClr val="black"/>
                </a:solidFill>
                <a:effectLst/>
                <a:uLnTx/>
                <a:uFillTx/>
                <a:latin typeface="Gotham Light"/>
                <a:ea typeface="MS PGothic" panose="020B0600070205080204" pitchFamily="34" charset="-128"/>
                <a:cs typeface="+mn-cs"/>
              </a:rPr>
              <a:t>Career </a:t>
            </a:r>
            <a:r>
              <a:rPr kumimoji="0" lang="en-US" altLang="en-US" sz="4000" b="0" i="0" u="none" strike="noStrike" kern="1200" cap="none" spc="0" normalizeH="0" baseline="0" noProof="0" dirty="0">
                <a:ln>
                  <a:noFill/>
                </a:ln>
                <a:solidFill>
                  <a:prstClr val="black"/>
                </a:solidFill>
                <a:effectLst/>
                <a:uLnTx/>
                <a:uFillTx/>
                <a:latin typeface="Gotham Light"/>
                <a:ea typeface="MS PGothic" panose="020B0600070205080204" pitchFamily="34" charset="-128"/>
                <a:cs typeface="+mn-cs"/>
              </a:rPr>
              <a:t>Intentions</a:t>
            </a:r>
          </a:p>
        </p:txBody>
      </p:sp>
      <p:pic>
        <p:nvPicPr>
          <p:cNvPr id="8" name="Picture 2">
            <a:extLst>
              <a:ext uri="{FF2B5EF4-FFF2-40B4-BE49-F238E27FC236}">
                <a16:creationId xmlns:a16="http://schemas.microsoft.com/office/drawing/2014/main" id="{D103CF68-5F22-4A48-8063-1FA806BC92F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4619" y="1515369"/>
            <a:ext cx="3613150" cy="2408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43085D58-0BCB-47D6-8F82-C33E84328E4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84232" y="3923607"/>
            <a:ext cx="3617912" cy="2408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5">
            <a:extLst>
              <a:ext uri="{FF2B5EF4-FFF2-40B4-BE49-F238E27FC236}">
                <a16:creationId xmlns:a16="http://schemas.microsoft.com/office/drawing/2014/main" id="{37EE3D3B-A2A7-44ED-A2D4-46D86EF1AEAD}"/>
              </a:ext>
            </a:extLst>
          </p:cNvPr>
          <p:cNvSpPr txBox="1">
            <a:spLocks noChangeArrowheads="1"/>
          </p:cNvSpPr>
          <p:nvPr/>
        </p:nvSpPr>
        <p:spPr bwMode="auto">
          <a:xfrm>
            <a:off x="4294063" y="1661245"/>
            <a:ext cx="7780337"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chemeClr val="tx1"/>
                </a:solidFill>
                <a:latin typeface="HelveticaNeueLT Pro 45 Lt"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altLang="en-US" sz="2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Boys had a greater and earlier understanding of their mother’s and particularly their father’s occupations.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altLang="en-US" sz="2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In Year 7, 15% of Girls could not name either their mothers or fathers occupations. Whereas only 6% of boys did not know. Girls in Year 11 still stood at 9%</a:t>
            </a:r>
          </a:p>
        </p:txBody>
      </p:sp>
      <p:sp>
        <p:nvSpPr>
          <p:cNvPr id="11" name="TextBox 6">
            <a:extLst>
              <a:ext uri="{FF2B5EF4-FFF2-40B4-BE49-F238E27FC236}">
                <a16:creationId xmlns:a16="http://schemas.microsoft.com/office/drawing/2014/main" id="{86768189-C68D-4318-AF71-01081BD490C0}"/>
              </a:ext>
            </a:extLst>
          </p:cNvPr>
          <p:cNvSpPr txBox="1">
            <a:spLocks noChangeArrowheads="1"/>
          </p:cNvSpPr>
          <p:nvPr/>
        </p:nvSpPr>
        <p:spPr bwMode="auto">
          <a:xfrm>
            <a:off x="389856" y="4527651"/>
            <a:ext cx="7489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chemeClr val="tx1"/>
                </a:solidFill>
                <a:latin typeface="HelveticaNeueLT Pro 45 Lt"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altLang="en-US" sz="2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Similarly, boys had a greater and earlier understanding of their mother and particularly their father’s university </a:t>
            </a:r>
            <a:r>
              <a:rPr kumimoji="0" lang="en-AU" alt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S PGothic" panose="020B0600070205080204" pitchFamily="34" charset="-128"/>
                <a:cs typeface="+mn-cs"/>
              </a:rPr>
              <a:t>degrees or qualifications.</a:t>
            </a:r>
            <a:endParaRPr kumimoji="0" lang="en-AU" altLang="en-US" sz="2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3" name="Slide Number Placeholder 2"/>
          <p:cNvSpPr>
            <a:spLocks noGrp="1"/>
          </p:cNvSpPr>
          <p:nvPr>
            <p:ph type="sldNum" sz="quarter" idx="19"/>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17DE0E-AFB1-41FD-BC35-27DB61CA125F}" type="slidenum">
              <a:rPr kumimoji="0" lang="en-AU" sz="8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AU" sz="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75073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45DF9D9E-D626-4349-BAAF-4B4CCCD0DD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8812" y="3781521"/>
            <a:ext cx="3719036" cy="3076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DDF9DDA5-824B-4081-8E86-469D81521812}"/>
              </a:ext>
            </a:extLst>
          </p:cNvPr>
          <p:cNvSpPr txBox="1">
            <a:spLocks noChangeArrowheads="1"/>
          </p:cNvSpPr>
          <p:nvPr/>
        </p:nvSpPr>
        <p:spPr bwMode="auto">
          <a:xfrm>
            <a:off x="1559496" y="764704"/>
            <a:ext cx="92884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Blip>
                <a:blip r:embed="rId4"/>
              </a:buBlip>
              <a:defRPr sz="3200">
                <a:solidFill>
                  <a:schemeClr val="tx1"/>
                </a:solidFill>
                <a:latin typeface="HelveticaNeueLT Pro 45 Lt"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000" b="0" i="0" u="none" strike="noStrike" kern="1200" cap="none" spc="0" normalizeH="0" baseline="0" noProof="0" dirty="0" smtClean="0">
                <a:ln>
                  <a:noFill/>
                </a:ln>
                <a:solidFill>
                  <a:prstClr val="black"/>
                </a:solidFill>
                <a:effectLst/>
                <a:uLnTx/>
                <a:uFillTx/>
                <a:latin typeface="Gotham Light"/>
                <a:ea typeface="MS PGothic" panose="020B0600070205080204" pitchFamily="34" charset="-128"/>
                <a:cs typeface="+mn-cs"/>
              </a:rPr>
              <a:t>Division of </a:t>
            </a:r>
            <a:r>
              <a:rPr kumimoji="0" lang="en-US" altLang="en-US" sz="4000" b="0" i="0" u="none" strike="noStrike" kern="1200" cap="none" spc="0" normalizeH="0" baseline="0" noProof="0" dirty="0" err="1" smtClean="0">
                <a:ln>
                  <a:noFill/>
                </a:ln>
                <a:solidFill>
                  <a:prstClr val="black"/>
                </a:solidFill>
                <a:effectLst/>
                <a:uLnTx/>
                <a:uFillTx/>
                <a:latin typeface="Gotham Light"/>
                <a:ea typeface="MS PGothic" panose="020B0600070205080204" pitchFamily="34" charset="-128"/>
                <a:cs typeface="+mn-cs"/>
              </a:rPr>
              <a:t>Labour</a:t>
            </a:r>
            <a:r>
              <a:rPr kumimoji="0" lang="en-US" altLang="en-US" sz="4000" b="0" i="0" u="none" strike="noStrike" kern="1200" cap="none" spc="0" normalizeH="0" baseline="0" noProof="0" dirty="0" smtClean="0">
                <a:ln>
                  <a:noFill/>
                </a:ln>
                <a:solidFill>
                  <a:prstClr val="black"/>
                </a:solidFill>
                <a:effectLst/>
                <a:uLnTx/>
                <a:uFillTx/>
                <a:latin typeface="Gotham Light"/>
                <a:ea typeface="MS PGothic" panose="020B0600070205080204" pitchFamily="34" charset="-128"/>
                <a:cs typeface="+mn-cs"/>
              </a:rPr>
              <a:t> &amp; Career </a:t>
            </a:r>
            <a:r>
              <a:rPr kumimoji="0" lang="en-US" altLang="en-US" sz="4000" b="0" i="0" u="none" strike="noStrike" kern="1200" cap="none" spc="0" normalizeH="0" baseline="0" noProof="0" dirty="0">
                <a:ln>
                  <a:noFill/>
                </a:ln>
                <a:solidFill>
                  <a:prstClr val="black"/>
                </a:solidFill>
                <a:effectLst/>
                <a:uLnTx/>
                <a:uFillTx/>
                <a:latin typeface="Gotham Light"/>
                <a:ea typeface="MS PGothic" panose="020B0600070205080204" pitchFamily="34" charset="-128"/>
                <a:cs typeface="+mn-cs"/>
              </a:rPr>
              <a:t>Intentions</a:t>
            </a:r>
          </a:p>
        </p:txBody>
      </p:sp>
      <p:sp>
        <p:nvSpPr>
          <p:cNvPr id="8" name="TextBox 1">
            <a:extLst>
              <a:ext uri="{FF2B5EF4-FFF2-40B4-BE49-F238E27FC236}">
                <a16:creationId xmlns:a16="http://schemas.microsoft.com/office/drawing/2014/main" id="{B2D6A26A-7376-4E7A-BF04-5C4F33739DE8}"/>
              </a:ext>
            </a:extLst>
          </p:cNvPr>
          <p:cNvSpPr txBox="1">
            <a:spLocks noChangeArrowheads="1"/>
          </p:cNvSpPr>
          <p:nvPr/>
        </p:nvSpPr>
        <p:spPr bwMode="auto">
          <a:xfrm>
            <a:off x="1128018" y="1864446"/>
            <a:ext cx="59039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4"/>
              </a:buBlip>
              <a:defRPr sz="3200">
                <a:solidFill>
                  <a:schemeClr val="tx1"/>
                </a:solidFill>
                <a:latin typeface="HelveticaNeueLT Pro 45 Lt"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marL="342900" marR="0" lvl="0" indent="-342900" algn="l" defTabSz="914400" rtl="0" eaLnBrk="1" fontAlgn="auto" latinLnBrk="0" hangingPunct="1">
              <a:lnSpc>
                <a:spcPct val="100000"/>
              </a:lnSpc>
              <a:spcBef>
                <a:spcPct val="0"/>
              </a:spcBef>
              <a:spcAft>
                <a:spcPts val="0"/>
              </a:spcAft>
              <a:buClrTx/>
              <a:buSzTx/>
              <a:buFontTx/>
              <a:buChar char="•"/>
              <a:tabLst/>
              <a:defRPr/>
            </a:pPr>
            <a:r>
              <a:rPr kumimoji="0" lang="en-AU" altLang="en-US" sz="2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Boys undertook both indoor and outdoor chores, </a:t>
            </a:r>
            <a:r>
              <a:rPr kumimoji="0" lang="en-AU" alt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S PGothic" panose="020B0600070205080204" pitchFamily="34" charset="-128"/>
                <a:cs typeface="+mn-cs"/>
              </a:rPr>
              <a:t>however </a:t>
            </a:r>
            <a:r>
              <a:rPr kumimoji="0" lang="en-AU" altLang="en-US" sz="2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a majority </a:t>
            </a:r>
            <a:r>
              <a:rPr kumimoji="0" lang="en-AU" alt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S PGothic" panose="020B0600070205080204" pitchFamily="34" charset="-128"/>
                <a:cs typeface="+mn-cs"/>
              </a:rPr>
              <a:t>were </a:t>
            </a:r>
            <a:r>
              <a:rPr kumimoji="0" lang="en-AU" altLang="en-US" sz="2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outdoors.</a:t>
            </a:r>
          </a:p>
          <a:p>
            <a:pPr marL="342900" marR="0" lvl="0" indent="-342900" algn="l" defTabSz="914400" rtl="0" eaLnBrk="1" fontAlgn="auto" latinLnBrk="0" hangingPunct="1">
              <a:lnSpc>
                <a:spcPct val="100000"/>
              </a:lnSpc>
              <a:spcBef>
                <a:spcPct val="0"/>
              </a:spcBef>
              <a:spcAft>
                <a:spcPts val="0"/>
              </a:spcAft>
              <a:buClrTx/>
              <a:buSzTx/>
              <a:buFontTx/>
              <a:buChar char="•"/>
              <a:tabLst/>
              <a:defRPr/>
            </a:pPr>
            <a:r>
              <a:rPr kumimoji="0" lang="en-AU" altLang="en-US" sz="2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The majority of chores undertaken by girls were indoors.</a:t>
            </a:r>
          </a:p>
        </p:txBody>
      </p:sp>
      <p:pic>
        <p:nvPicPr>
          <p:cNvPr id="9" name="Picture 2">
            <a:extLst>
              <a:ext uri="{FF2B5EF4-FFF2-40B4-BE49-F238E27FC236}">
                <a16:creationId xmlns:a16="http://schemas.microsoft.com/office/drawing/2014/main" id="{ADF8837E-8381-41FF-9AA8-CFC6DFA46DA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38822" y="1867360"/>
            <a:ext cx="3096344" cy="19797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E8D532D-BB46-490F-BCB9-2BB084A0FF35}"/>
              </a:ext>
            </a:extLst>
          </p:cNvPr>
          <p:cNvSpPr txBox="1"/>
          <p:nvPr/>
        </p:nvSpPr>
        <p:spPr>
          <a:xfrm>
            <a:off x="4943872" y="4149080"/>
            <a:ext cx="6552728"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black"/>
                </a:solidFill>
                <a:effectLst/>
                <a:uLnTx/>
                <a:uFillTx/>
                <a:latin typeface="Arial"/>
                <a:ea typeface="+mn-ea"/>
                <a:cs typeface="+mn-cs"/>
              </a:rPr>
              <a:t>  The top ten boys </a:t>
            </a:r>
            <a:r>
              <a:rPr kumimoji="0" lang="en-AU" sz="2400" b="0" i="0" u="none" strike="noStrike" kern="1200" cap="none" spc="0" normalizeH="0" baseline="0" noProof="0" dirty="0" smtClean="0">
                <a:ln>
                  <a:noFill/>
                </a:ln>
                <a:solidFill>
                  <a:prstClr val="black"/>
                </a:solidFill>
                <a:effectLst/>
                <a:uLnTx/>
                <a:uFillTx/>
                <a:latin typeface="Arial"/>
                <a:ea typeface="+mn-ea"/>
                <a:cs typeface="+mn-cs"/>
              </a:rPr>
              <a:t>schools occupy </a:t>
            </a:r>
            <a:r>
              <a:rPr kumimoji="0" lang="en-AU" sz="2400" b="0" i="0" u="none" strike="noStrike" kern="1200" cap="none" spc="0" normalizeH="0" baseline="0" noProof="0" dirty="0">
                <a:ln>
                  <a:noFill/>
                </a:ln>
                <a:solidFill>
                  <a:prstClr val="black"/>
                </a:solidFill>
                <a:effectLst/>
                <a:uLnTx/>
                <a:uFillTx/>
                <a:latin typeface="Arial"/>
                <a:ea typeface="+mn-ea"/>
                <a:cs typeface="+mn-cs"/>
              </a:rPr>
              <a:t>1.5 times the physical space of the girls schools and the boys schools have 3 times the outdoor play </a:t>
            </a:r>
            <a:r>
              <a:rPr kumimoji="0" lang="en-AU" sz="2400" b="0" i="0" u="none" strike="noStrike" kern="1200" cap="none" spc="0" normalizeH="0" baseline="0" noProof="0" dirty="0" smtClean="0">
                <a:ln>
                  <a:noFill/>
                </a:ln>
                <a:solidFill>
                  <a:prstClr val="black"/>
                </a:solidFill>
                <a:effectLst/>
                <a:uLnTx/>
                <a:uFillTx/>
                <a:latin typeface="Arial"/>
                <a:ea typeface="+mn-ea"/>
                <a:cs typeface="+mn-cs"/>
              </a:rPr>
              <a:t>space (</a:t>
            </a:r>
            <a:r>
              <a:rPr kumimoji="0" lang="en-AU" sz="2400" b="0" i="1" u="none" strike="noStrike" kern="1200" cap="none" spc="0" normalizeH="0" baseline="0" noProof="0" dirty="0" smtClean="0">
                <a:ln>
                  <a:noFill/>
                </a:ln>
                <a:solidFill>
                  <a:prstClr val="black"/>
                </a:solidFill>
                <a:effectLst/>
                <a:uLnTx/>
                <a:uFillTx/>
                <a:latin typeface="Arial"/>
                <a:ea typeface="+mn-ea"/>
                <a:cs typeface="+mn-cs"/>
              </a:rPr>
              <a:t>This is true in every Capital city</a:t>
            </a:r>
            <a:r>
              <a:rPr kumimoji="0" lang="en-AU" sz="2400" b="0" i="0" u="none" strike="noStrike" kern="1200" cap="none" spc="0" normalizeH="0" baseline="0" noProof="0" dirty="0" smtClean="0">
                <a:ln>
                  <a:noFill/>
                </a:ln>
                <a:solidFill>
                  <a:prstClr val="black"/>
                </a:solidFill>
                <a:effectLst/>
                <a:uLnTx/>
                <a:uFillTx/>
                <a:latin typeface="Arial"/>
                <a:ea typeface="+mn-ea"/>
                <a:cs typeface="+mn-cs"/>
              </a:rPr>
              <a:t>).</a:t>
            </a:r>
            <a:endParaRPr kumimoji="0" lang="en-AU"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AU" altLang="en-US" sz="2400" b="0" i="0" u="none" strike="noStrike" kern="1200" cap="none" spc="0" normalizeH="0" baseline="0" noProof="0" dirty="0">
                <a:ln>
                  <a:noFill/>
                </a:ln>
                <a:solidFill>
                  <a:prstClr val="black"/>
                </a:solidFill>
                <a:effectLst/>
                <a:uLnTx/>
                <a:uFillTx/>
                <a:latin typeface="Arial"/>
                <a:ea typeface="+mn-ea"/>
                <a:cs typeface="+mn-cs"/>
              </a:rPr>
              <a:t>  What is this saying about the nature of </a:t>
            </a:r>
            <a:r>
              <a:rPr kumimoji="0" lang="en-AU" altLang="en-US" sz="2400" b="0" i="0" u="none" strike="noStrike" kern="1200" cap="none" spc="0" normalizeH="0" baseline="0" noProof="0" dirty="0" smtClean="0">
                <a:ln>
                  <a:noFill/>
                </a:ln>
                <a:solidFill>
                  <a:prstClr val="black"/>
                </a:solidFill>
                <a:effectLst/>
                <a:uLnTx/>
                <a:uFillTx/>
                <a:latin typeface="Arial"/>
                <a:ea typeface="+mn-ea"/>
                <a:cs typeface="+mn-cs"/>
              </a:rPr>
              <a:t>work (and play) </a:t>
            </a:r>
            <a:r>
              <a:rPr kumimoji="0" lang="en-AU" altLang="en-US" sz="2400" b="0" i="0" u="none" strike="noStrike" kern="1200" cap="none" spc="0" normalizeH="0" baseline="0" noProof="0" dirty="0">
                <a:ln>
                  <a:noFill/>
                </a:ln>
                <a:solidFill>
                  <a:prstClr val="black"/>
                </a:solidFill>
                <a:effectLst/>
                <a:uLnTx/>
                <a:uFillTx/>
                <a:latin typeface="Arial"/>
                <a:ea typeface="+mn-ea"/>
                <a:cs typeface="+mn-cs"/>
              </a:rPr>
              <a:t>to our children?</a:t>
            </a:r>
          </a:p>
        </p:txBody>
      </p:sp>
      <p:sp>
        <p:nvSpPr>
          <p:cNvPr id="4" name="Slide Number Placeholder 3"/>
          <p:cNvSpPr>
            <a:spLocks noGrp="1"/>
          </p:cNvSpPr>
          <p:nvPr>
            <p:ph type="sldNum" sz="quarter" idx="19"/>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17DE0E-AFB1-41FD-BC35-27DB61CA125F}" type="slidenum">
              <a:rPr kumimoji="0" lang="en-AU" sz="8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AU" sz="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690187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DDF9DDA5-824B-4081-8E86-469D81521812}"/>
              </a:ext>
            </a:extLst>
          </p:cNvPr>
          <p:cNvSpPr txBox="1">
            <a:spLocks noChangeArrowheads="1"/>
          </p:cNvSpPr>
          <p:nvPr/>
        </p:nvSpPr>
        <p:spPr bwMode="auto">
          <a:xfrm>
            <a:off x="1775520" y="764704"/>
            <a:ext cx="92884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Blip>
                <a:blip r:embed="rId3"/>
              </a:buBlip>
              <a:defRPr sz="3200">
                <a:solidFill>
                  <a:schemeClr val="tx1"/>
                </a:solidFill>
                <a:latin typeface="HelveticaNeueLT Pro 45 Lt"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algn="ctr" eaLnBrk="1" hangingPunct="1">
              <a:spcBef>
                <a:spcPct val="0"/>
              </a:spcBef>
              <a:buFontTx/>
              <a:buNone/>
            </a:pPr>
            <a:r>
              <a:rPr lang="en-US" altLang="en-US" sz="4000" dirty="0">
                <a:latin typeface="Gotham Light"/>
              </a:rPr>
              <a:t>Career </a:t>
            </a:r>
            <a:r>
              <a:rPr lang="en-US" altLang="en-US" sz="4000" dirty="0" smtClean="0">
                <a:latin typeface="Gotham Light"/>
              </a:rPr>
              <a:t>Intentions &amp; Chores</a:t>
            </a:r>
            <a:endParaRPr lang="en-US" altLang="en-US" sz="4000" dirty="0">
              <a:latin typeface="Gotham Light"/>
            </a:endParaRPr>
          </a:p>
        </p:txBody>
      </p:sp>
      <p:sp>
        <p:nvSpPr>
          <p:cNvPr id="2" name="TextBox 1">
            <a:extLst>
              <a:ext uri="{FF2B5EF4-FFF2-40B4-BE49-F238E27FC236}">
                <a16:creationId xmlns:a16="http://schemas.microsoft.com/office/drawing/2014/main" id="{6E8D532D-BB46-490F-BCB9-2BB084A0FF35}"/>
              </a:ext>
            </a:extLst>
          </p:cNvPr>
          <p:cNvSpPr txBox="1"/>
          <p:nvPr/>
        </p:nvSpPr>
        <p:spPr>
          <a:xfrm>
            <a:off x="7464152" y="2049810"/>
            <a:ext cx="4320480" cy="3785652"/>
          </a:xfrm>
          <a:prstGeom prst="rect">
            <a:avLst/>
          </a:prstGeom>
          <a:noFill/>
        </p:spPr>
        <p:txBody>
          <a:bodyPr wrap="square" rtlCol="0">
            <a:spAutoFit/>
          </a:bodyPr>
          <a:lstStyle/>
          <a:p>
            <a:pPr>
              <a:defRPr/>
            </a:pPr>
            <a:r>
              <a:rPr lang="en-AU" sz="2000" dirty="0" smtClean="0"/>
              <a:t>At </a:t>
            </a:r>
            <a:r>
              <a:rPr lang="en-AU" sz="2000" dirty="0"/>
              <a:t>face value, </a:t>
            </a:r>
            <a:r>
              <a:rPr lang="en-AU" sz="2000" dirty="0" smtClean="0"/>
              <a:t>chores </a:t>
            </a:r>
            <a:r>
              <a:rPr lang="en-AU" sz="2000" dirty="0"/>
              <a:t>may seem like a trivial detail to focus our attention on. However, we know that from much of the leadership literature, and gender role attitude literatures, that internalised beliefs about ‘what men should do’ and ‘how women should behave’ do indeed translate into downstream career outcomes via a range of different mechanisms and processes within </a:t>
            </a:r>
            <a:r>
              <a:rPr lang="en-AU" sz="2000" dirty="0" smtClean="0"/>
              <a:t>schools, universities and workplaces</a:t>
            </a:r>
            <a:r>
              <a:rPr lang="en-AU" sz="2000" dirty="0"/>
              <a:t>. </a:t>
            </a:r>
          </a:p>
        </p:txBody>
      </p:sp>
      <p:sp>
        <p:nvSpPr>
          <p:cNvPr id="4" name="Slide Number Placeholder 3"/>
          <p:cNvSpPr>
            <a:spLocks noGrp="1"/>
          </p:cNvSpPr>
          <p:nvPr>
            <p:ph type="sldNum" sz="quarter" idx="19"/>
          </p:nvPr>
        </p:nvSpPr>
        <p:spPr/>
        <p:txBody>
          <a:bodyPr/>
          <a:lstStyle/>
          <a:p>
            <a:fld id="{E917DE0E-AFB1-41FD-BC35-27DB61CA125F}" type="slidenum">
              <a:rPr lang="en-AU" smtClean="0"/>
              <a:pPr/>
              <a:t>24</a:t>
            </a:fld>
            <a:endParaRPr lang="en-AU" dirty="0"/>
          </a:p>
        </p:txBody>
      </p:sp>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76" y="2132856"/>
            <a:ext cx="6575360" cy="3168352"/>
          </a:xfrm>
          <a:prstGeom prst="rect">
            <a:avLst/>
          </a:prstGeom>
        </p:spPr>
      </p:pic>
      <p:sp>
        <p:nvSpPr>
          <p:cNvPr id="5" name="TextBox 4"/>
          <p:cNvSpPr txBox="1"/>
          <p:nvPr/>
        </p:nvSpPr>
        <p:spPr>
          <a:xfrm>
            <a:off x="767408" y="5354052"/>
            <a:ext cx="5400600" cy="523220"/>
          </a:xfrm>
          <a:prstGeom prst="rect">
            <a:avLst/>
          </a:prstGeom>
          <a:noFill/>
        </p:spPr>
        <p:txBody>
          <a:bodyPr wrap="square" rtlCol="0">
            <a:spAutoFit/>
          </a:bodyPr>
          <a:lstStyle/>
          <a:p>
            <a:pPr algn="ctr"/>
            <a:r>
              <a:rPr lang="en-AU" sz="1400" dirty="0" smtClean="0"/>
              <a:t>Relative time spent on </a:t>
            </a:r>
            <a:r>
              <a:rPr lang="en-AU" sz="1400" i="1" dirty="0" smtClean="0"/>
              <a:t>indoor</a:t>
            </a:r>
            <a:r>
              <a:rPr lang="en-AU" sz="1400" dirty="0" smtClean="0"/>
              <a:t> chores by boys and girls by year level in hours per day</a:t>
            </a:r>
            <a:endParaRPr lang="en-AU" sz="1400" dirty="0"/>
          </a:p>
        </p:txBody>
      </p:sp>
    </p:spTree>
    <p:extLst>
      <p:ext uri="{BB962C8B-B14F-4D97-AF65-F5344CB8AC3E}">
        <p14:creationId xmlns:p14="http://schemas.microsoft.com/office/powerpoint/2010/main" val="1011834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22E6B0C-5051-4785-AB40-FB1AACD86940}"/>
              </a:ext>
            </a:extLst>
          </p:cNvPr>
          <p:cNvSpPr txBox="1">
            <a:spLocks noChangeArrowheads="1"/>
          </p:cNvSpPr>
          <p:nvPr/>
        </p:nvSpPr>
        <p:spPr bwMode="auto">
          <a:xfrm>
            <a:off x="191344" y="869940"/>
            <a:ext cx="11809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Blip>
                <a:blip r:embed="rId3"/>
              </a:buBlip>
              <a:defRPr sz="3200">
                <a:solidFill>
                  <a:schemeClr val="tx1"/>
                </a:solidFill>
                <a:latin typeface="HelveticaNeueLT Pro 45 Lt"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algn="ctr" eaLnBrk="1" hangingPunct="1">
              <a:spcBef>
                <a:spcPct val="0"/>
              </a:spcBef>
              <a:buFontTx/>
              <a:buNone/>
            </a:pPr>
            <a:r>
              <a:rPr lang="en-US" altLang="en-US" sz="4000" dirty="0" smtClean="0">
                <a:latin typeface="Gotham Light"/>
              </a:rPr>
              <a:t>Rank and Importance of Career </a:t>
            </a:r>
            <a:r>
              <a:rPr lang="en-US" altLang="en-US" sz="4000" dirty="0">
                <a:latin typeface="Gotham Light"/>
              </a:rPr>
              <a:t>Interests in Year 11</a:t>
            </a:r>
          </a:p>
        </p:txBody>
      </p:sp>
      <p:pic>
        <p:nvPicPr>
          <p:cNvPr id="5" name="Picture 2">
            <a:extLst>
              <a:ext uri="{FF2B5EF4-FFF2-40B4-BE49-F238E27FC236}">
                <a16:creationId xmlns:a16="http://schemas.microsoft.com/office/drawing/2014/main" id="{787C5825-71A3-48B6-8009-F4813365727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1225" y="1959893"/>
            <a:ext cx="5184775" cy="39893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a:extLst>
              <a:ext uri="{FF2B5EF4-FFF2-40B4-BE49-F238E27FC236}">
                <a16:creationId xmlns:a16="http://schemas.microsoft.com/office/drawing/2014/main" id="{51244A56-BE7E-44FF-96B6-D1BC9D7ADAD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97613" y="1959893"/>
            <a:ext cx="5184775" cy="39893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4">
            <a:extLst>
              <a:ext uri="{FF2B5EF4-FFF2-40B4-BE49-F238E27FC236}">
                <a16:creationId xmlns:a16="http://schemas.microsoft.com/office/drawing/2014/main" id="{5B5ED759-ACCD-4637-82E1-07F2422671A9}"/>
              </a:ext>
            </a:extLst>
          </p:cNvPr>
          <p:cNvSpPr txBox="1">
            <a:spLocks noChangeArrowheads="1"/>
          </p:cNvSpPr>
          <p:nvPr/>
        </p:nvSpPr>
        <p:spPr bwMode="auto">
          <a:xfrm>
            <a:off x="839788" y="5961087"/>
            <a:ext cx="5403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chemeClr val="tx1"/>
                </a:solidFill>
                <a:latin typeface="HelveticaNeueLT Pro 45 Lt"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a:spcBef>
                <a:spcPct val="0"/>
              </a:spcBef>
              <a:buFontTx/>
              <a:buNone/>
            </a:pPr>
            <a:r>
              <a:rPr lang="en-AU" altLang="en-US" sz="1200" i="1" dirty="0">
                <a:latin typeface="Arial" panose="020B0604020202020204" pitchFamily="34" charset="0"/>
              </a:rPr>
              <a:t>Average Importance of Year 11 Boys’ Top 10 JIIG-CAL Choices (n= 592-628)</a:t>
            </a:r>
            <a:endParaRPr lang="en-AU" altLang="en-US" sz="1200" dirty="0">
              <a:latin typeface="Arial" panose="020B0604020202020204" pitchFamily="34" charset="0"/>
            </a:endParaRPr>
          </a:p>
        </p:txBody>
      </p:sp>
      <p:sp>
        <p:nvSpPr>
          <p:cNvPr id="10" name="TextBox 5">
            <a:extLst>
              <a:ext uri="{FF2B5EF4-FFF2-40B4-BE49-F238E27FC236}">
                <a16:creationId xmlns:a16="http://schemas.microsoft.com/office/drawing/2014/main" id="{2F241C09-189D-4FD2-95BC-355D59646C6A}"/>
              </a:ext>
            </a:extLst>
          </p:cNvPr>
          <p:cNvSpPr txBox="1">
            <a:spLocks noChangeArrowheads="1"/>
          </p:cNvSpPr>
          <p:nvPr/>
        </p:nvSpPr>
        <p:spPr bwMode="auto">
          <a:xfrm>
            <a:off x="6240463" y="5961087"/>
            <a:ext cx="5403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chemeClr val="tx1"/>
                </a:solidFill>
                <a:latin typeface="HelveticaNeueLT Pro 45 Lt"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a:spcBef>
                <a:spcPct val="0"/>
              </a:spcBef>
              <a:buFontTx/>
              <a:buNone/>
            </a:pPr>
            <a:r>
              <a:rPr lang="en-AU" altLang="en-US" sz="1200" i="1" dirty="0">
                <a:latin typeface="Arial" panose="020B0604020202020204" pitchFamily="34" charset="0"/>
              </a:rPr>
              <a:t>Average Importance of Year 11 Girls’ Top 10 JIIG-CAL Choices (n= 730-743)</a:t>
            </a:r>
            <a:endParaRPr lang="en-AU" altLang="en-US" sz="1200" dirty="0">
              <a:latin typeface="Arial" panose="020B0604020202020204" pitchFamily="34" charset="0"/>
            </a:endParaRPr>
          </a:p>
        </p:txBody>
      </p:sp>
      <p:sp>
        <p:nvSpPr>
          <p:cNvPr id="3" name="Slide Number Placeholder 2"/>
          <p:cNvSpPr>
            <a:spLocks noGrp="1"/>
          </p:cNvSpPr>
          <p:nvPr>
            <p:ph type="sldNum" sz="quarter" idx="19"/>
          </p:nvPr>
        </p:nvSpPr>
        <p:spPr/>
        <p:txBody>
          <a:bodyPr/>
          <a:lstStyle/>
          <a:p>
            <a:fld id="{E917DE0E-AFB1-41FD-BC35-27DB61CA125F}" type="slidenum">
              <a:rPr lang="en-AU" smtClean="0"/>
              <a:pPr/>
              <a:t>25</a:t>
            </a:fld>
            <a:endParaRPr lang="en-AU" dirty="0"/>
          </a:p>
        </p:txBody>
      </p:sp>
      <p:sp>
        <p:nvSpPr>
          <p:cNvPr id="6" name="Oval 5"/>
          <p:cNvSpPr/>
          <p:nvPr/>
        </p:nvSpPr>
        <p:spPr>
          <a:xfrm>
            <a:off x="1199456" y="2586608"/>
            <a:ext cx="2160240" cy="338336"/>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Oval 10"/>
          <p:cNvSpPr/>
          <p:nvPr/>
        </p:nvSpPr>
        <p:spPr>
          <a:xfrm>
            <a:off x="6672064" y="2586608"/>
            <a:ext cx="2160240" cy="338336"/>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2" name="Straight Arrow Connector 11"/>
          <p:cNvCxnSpPr/>
          <p:nvPr/>
        </p:nvCxnSpPr>
        <p:spPr>
          <a:xfrm flipH="1">
            <a:off x="4006275" y="2494389"/>
            <a:ext cx="1493" cy="3379897"/>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0106570" y="2499929"/>
            <a:ext cx="1493" cy="3379897"/>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0637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D32113A1-8BB0-402E-9826-2260B14BFD19}"/>
              </a:ext>
            </a:extLst>
          </p:cNvPr>
          <p:cNvSpPr txBox="1">
            <a:spLocks noChangeArrowheads="1"/>
          </p:cNvSpPr>
          <p:nvPr/>
        </p:nvSpPr>
        <p:spPr bwMode="auto">
          <a:xfrm>
            <a:off x="1451769" y="764704"/>
            <a:ext cx="92884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Blip>
                <a:blip r:embed="rId3"/>
              </a:buBlip>
              <a:defRPr sz="3200">
                <a:solidFill>
                  <a:schemeClr val="tx1"/>
                </a:solidFill>
                <a:latin typeface="HelveticaNeueLT Pro 45 Lt"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Gotham Light"/>
                <a:ea typeface="MS PGothic" panose="020B0600070205080204" pitchFamily="34" charset="-128"/>
                <a:cs typeface="+mn-cs"/>
              </a:rPr>
              <a:t>Career </a:t>
            </a:r>
            <a:r>
              <a:rPr kumimoji="0" lang="en-US" altLang="en-US" sz="4000" b="0" i="0" u="none" strike="noStrike" kern="1200" cap="none" spc="0" normalizeH="0" baseline="0" noProof="0" dirty="0" smtClean="0">
                <a:ln>
                  <a:noFill/>
                </a:ln>
                <a:solidFill>
                  <a:prstClr val="black"/>
                </a:solidFill>
                <a:effectLst/>
                <a:uLnTx/>
                <a:uFillTx/>
                <a:latin typeface="Gotham Light"/>
                <a:ea typeface="MS PGothic" panose="020B0600070205080204" pitchFamily="34" charset="-128"/>
                <a:cs typeface="+mn-cs"/>
              </a:rPr>
              <a:t>Interests &amp; the Future of Work</a:t>
            </a:r>
            <a:endParaRPr kumimoji="0" lang="en-US" altLang="en-US" sz="4000" b="0" i="0" u="none" strike="noStrike" kern="1200" cap="none" spc="0" normalizeH="0" baseline="0" noProof="0" dirty="0">
              <a:ln>
                <a:noFill/>
              </a:ln>
              <a:solidFill>
                <a:prstClr val="black"/>
              </a:solidFill>
              <a:effectLst/>
              <a:uLnTx/>
              <a:uFillTx/>
              <a:latin typeface="Gotham Light"/>
              <a:ea typeface="MS PGothic" panose="020B0600070205080204" pitchFamily="34" charset="-128"/>
              <a:cs typeface="+mn-cs"/>
            </a:endParaRPr>
          </a:p>
        </p:txBody>
      </p:sp>
      <p:sp>
        <p:nvSpPr>
          <p:cNvPr id="12" name="TextBox 1">
            <a:extLst>
              <a:ext uri="{FF2B5EF4-FFF2-40B4-BE49-F238E27FC236}">
                <a16:creationId xmlns:a16="http://schemas.microsoft.com/office/drawing/2014/main" id="{2E5EA577-67FB-4759-B580-13ABFEA90596}"/>
              </a:ext>
            </a:extLst>
          </p:cNvPr>
          <p:cNvSpPr txBox="1">
            <a:spLocks noChangeArrowheads="1"/>
          </p:cNvSpPr>
          <p:nvPr/>
        </p:nvSpPr>
        <p:spPr bwMode="auto">
          <a:xfrm>
            <a:off x="335360" y="1628800"/>
            <a:ext cx="74168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3"/>
              </a:buBlip>
              <a:defRPr sz="3200">
                <a:solidFill>
                  <a:schemeClr val="tx1"/>
                </a:solidFill>
                <a:latin typeface="HelveticaNeueLT Pro 45 Lt"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marL="342900" marR="0" lvl="0" indent="-342900" algn="l" defTabSz="914400" rtl="0" eaLnBrk="1" fontAlgn="auto" latinLnBrk="0" hangingPunct="1">
              <a:lnSpc>
                <a:spcPct val="100000"/>
              </a:lnSpc>
              <a:spcBef>
                <a:spcPct val="0"/>
              </a:spcBef>
              <a:spcAft>
                <a:spcPts val="0"/>
              </a:spcAft>
              <a:buClrTx/>
              <a:buSzTx/>
              <a:buFontTx/>
              <a:buChar char="•"/>
              <a:tabLst/>
              <a:defRPr/>
            </a:pPr>
            <a:r>
              <a:rPr kumimoji="0" lang="en-AU" altLang="en-US" sz="2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Career interests for boys and girls differed significantly in Year 7 and remained </a:t>
            </a:r>
            <a:r>
              <a:rPr kumimoji="0" lang="en-AU" alt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S PGothic" panose="020B0600070205080204" pitchFamily="34" charset="-128"/>
                <a:cs typeface="+mn-cs"/>
              </a:rPr>
              <a:t>virtually unchanged throughout </a:t>
            </a:r>
            <a:r>
              <a:rPr kumimoji="0" lang="en-AU" altLang="en-US" sz="2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High </a:t>
            </a:r>
            <a:r>
              <a:rPr kumimoji="0" lang="en-AU" alt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S PGothic" panose="020B0600070205080204" pitchFamily="34" charset="-128"/>
                <a:cs typeface="+mn-cs"/>
              </a:rPr>
              <a:t>School.</a:t>
            </a:r>
            <a:endParaRPr kumimoji="0" lang="en-AU" altLang="en-US" sz="2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a:p>
            <a:pPr marL="342900" marR="0" lvl="0" indent="-342900" algn="l" defTabSz="914400" rtl="0" eaLnBrk="1" fontAlgn="auto" latinLnBrk="0" hangingPunct="1">
              <a:lnSpc>
                <a:spcPct val="100000"/>
              </a:lnSpc>
              <a:spcBef>
                <a:spcPct val="0"/>
              </a:spcBef>
              <a:spcAft>
                <a:spcPts val="0"/>
              </a:spcAft>
              <a:buClrTx/>
              <a:buSzTx/>
              <a:buFontTx/>
              <a:buChar char="•"/>
              <a:tabLst/>
              <a:defRPr/>
            </a:pPr>
            <a:r>
              <a:rPr kumimoji="0" lang="en-AU" altLang="en-US" sz="2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Boys dominated technology, chemistry and physics.</a:t>
            </a:r>
          </a:p>
          <a:p>
            <a:pPr marL="342900" marR="0" lvl="0" indent="-342900" algn="l" defTabSz="914400" rtl="0" eaLnBrk="1" fontAlgn="auto" latinLnBrk="0" hangingPunct="1">
              <a:lnSpc>
                <a:spcPct val="100000"/>
              </a:lnSpc>
              <a:spcBef>
                <a:spcPct val="0"/>
              </a:spcBef>
              <a:spcAft>
                <a:spcPts val="0"/>
              </a:spcAft>
              <a:buClrTx/>
              <a:buSzTx/>
              <a:buFontTx/>
              <a:buChar char="•"/>
              <a:tabLst/>
              <a:defRPr/>
            </a:pPr>
            <a:r>
              <a:rPr kumimoji="0" lang="en-AU" altLang="en-US" sz="2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Girls dominated social services and healthcare.</a:t>
            </a:r>
          </a:p>
          <a:p>
            <a:pPr marL="342900" marR="0" lvl="0" indent="-342900" algn="l" defTabSz="914400" rtl="0" eaLnBrk="1" fontAlgn="auto" latinLnBrk="0" hangingPunct="1">
              <a:lnSpc>
                <a:spcPct val="100000"/>
              </a:lnSpc>
              <a:spcBef>
                <a:spcPct val="0"/>
              </a:spcBef>
              <a:spcAft>
                <a:spcPts val="0"/>
              </a:spcAft>
              <a:buClrTx/>
              <a:buSzTx/>
              <a:buFontTx/>
              <a:buChar char="•"/>
              <a:tabLst/>
              <a:defRPr/>
            </a:pPr>
            <a:r>
              <a:rPr kumimoji="0" lang="en-AU" alt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S PGothic" panose="020B0600070205080204" pitchFamily="34" charset="-128"/>
                <a:cs typeface="+mn-cs"/>
              </a:rPr>
              <a:t>For career </a:t>
            </a:r>
            <a:r>
              <a:rPr kumimoji="0" lang="en-AU" altLang="en-US" sz="2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interests </a:t>
            </a:r>
            <a:r>
              <a:rPr kumimoji="0" lang="en-AU" alt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S PGothic" panose="020B0600070205080204" pitchFamily="34" charset="-128"/>
                <a:cs typeface="+mn-cs"/>
              </a:rPr>
              <a:t>the </a:t>
            </a:r>
            <a:r>
              <a:rPr kumimoji="0" lang="en-AU" altLang="en-US" sz="2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implication is clear: If we are going to influence women’s STEM or operational career intentions, then </a:t>
            </a:r>
            <a:r>
              <a:rPr kumimoji="0" lang="en-AU" altLang="en-US" sz="24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interventions must take place as early as possible </a:t>
            </a:r>
            <a:r>
              <a:rPr kumimoji="0" lang="en-AU" altLang="en-US" sz="2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in infants and primary </a:t>
            </a:r>
            <a:r>
              <a:rPr kumimoji="0" lang="en-AU" alt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S PGothic" panose="020B0600070205080204" pitchFamily="34" charset="-128"/>
                <a:cs typeface="+mn-cs"/>
              </a:rPr>
              <a:t>school if not earlier.</a:t>
            </a:r>
          </a:p>
          <a:p>
            <a:pPr marL="342900" marR="0" lvl="0" indent="-342900" algn="l" defTabSz="914400" rtl="0" eaLnBrk="1" fontAlgn="auto" latinLnBrk="0" hangingPunct="1">
              <a:lnSpc>
                <a:spcPct val="100000"/>
              </a:lnSpc>
              <a:spcBef>
                <a:spcPct val="0"/>
              </a:spcBef>
              <a:spcAft>
                <a:spcPts val="0"/>
              </a:spcAft>
              <a:buClrTx/>
              <a:buSzTx/>
              <a:buFontTx/>
              <a:buChar char="•"/>
              <a:tabLst/>
              <a:defRPr/>
            </a:pPr>
            <a:r>
              <a:rPr kumimoji="0" lang="en-AU" alt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S PGothic" panose="020B0600070205080204" pitchFamily="34" charset="-128"/>
                <a:cs typeface="+mn-cs"/>
              </a:rPr>
              <a:t>This is critical given the key role technology will play in the future of work. </a:t>
            </a:r>
            <a:r>
              <a:rPr kumimoji="0" lang="en-AU"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S PGothic" panose="020B0600070205080204" pitchFamily="34" charset="-128"/>
                <a:cs typeface="+mn-cs"/>
              </a:rPr>
              <a:t>(Catalyst, 2019)</a:t>
            </a:r>
            <a:endParaRPr kumimoji="0" lang="en-AU" alt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pic>
        <p:nvPicPr>
          <p:cNvPr id="13" name="Picture 5">
            <a:extLst>
              <a:ext uri="{FF2B5EF4-FFF2-40B4-BE49-F238E27FC236}">
                <a16:creationId xmlns:a16="http://schemas.microsoft.com/office/drawing/2014/main" id="{AB3721D4-FC02-4912-AA0E-51478264E4B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55100" y="1744240"/>
            <a:ext cx="2695575" cy="1873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7">
            <a:extLst>
              <a:ext uri="{FF2B5EF4-FFF2-40B4-BE49-F238E27FC236}">
                <a16:creationId xmlns:a16="http://schemas.microsoft.com/office/drawing/2014/main" id="{2F327077-BBB4-4097-8030-238BDC1C5FD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04225" y="3080915"/>
            <a:ext cx="2806700" cy="1543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a:extLst>
              <a:ext uri="{FF2B5EF4-FFF2-40B4-BE49-F238E27FC236}">
                <a16:creationId xmlns:a16="http://schemas.microsoft.com/office/drawing/2014/main" id="{0C77610D-4D99-4785-B06F-AA59C602C27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96200" y="4385840"/>
            <a:ext cx="2697163" cy="1541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9"/>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17DE0E-AFB1-41FD-BC35-27DB61CA125F}" type="slidenum">
              <a:rPr kumimoji="0" lang="en-AU" sz="8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AU" sz="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57990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9"/>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17DE0E-AFB1-41FD-BC35-27DB61CA125F}" type="slidenum">
              <a:rPr kumimoji="0" lang="en-AU" sz="8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AU"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Title 6"/>
          <p:cNvSpPr>
            <a:spLocks noGrp="1"/>
          </p:cNvSpPr>
          <p:nvPr>
            <p:ph type="title"/>
          </p:nvPr>
        </p:nvSpPr>
        <p:spPr>
          <a:xfrm>
            <a:off x="695326" y="943720"/>
            <a:ext cx="10801350" cy="469056"/>
          </a:xfrm>
        </p:spPr>
        <p:txBody>
          <a:bodyPr>
            <a:noAutofit/>
          </a:bodyPr>
          <a:lstStyle/>
          <a:p>
            <a:pPr algn="ctr"/>
            <a:r>
              <a:rPr lang="en-AU" sz="4000" dirty="0" smtClean="0">
                <a:solidFill>
                  <a:schemeClr val="tx1"/>
                </a:solidFill>
              </a:rPr>
              <a:t>What Can Organisations Do?</a:t>
            </a:r>
            <a:endParaRPr lang="en-AU" sz="4000" dirty="0">
              <a:solidFill>
                <a:schemeClr val="tx1"/>
              </a:solidFill>
            </a:endParaRPr>
          </a:p>
        </p:txBody>
      </p:sp>
      <p:sp>
        <p:nvSpPr>
          <p:cNvPr id="8" name="TextBox 7"/>
          <p:cNvSpPr txBox="1"/>
          <p:nvPr/>
        </p:nvSpPr>
        <p:spPr>
          <a:xfrm>
            <a:off x="623392" y="2060848"/>
            <a:ext cx="7560840"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smtClean="0">
                <a:ln>
                  <a:noFill/>
                </a:ln>
                <a:solidFill>
                  <a:prstClr val="black"/>
                </a:solidFill>
                <a:effectLst/>
                <a:uLnTx/>
                <a:uFillTx/>
                <a:latin typeface="Arial"/>
                <a:ea typeface="+mn-ea"/>
                <a:cs typeface="+mn-cs"/>
              </a:rPr>
              <a:t>In February 2020, with the Workplace Gender Equality Agency, we released the ‘</a:t>
            </a:r>
            <a:r>
              <a:rPr kumimoji="0" lang="en-GB" sz="2200" b="0" i="0" u="none" strike="noStrike" kern="1200" cap="none" spc="0" normalizeH="0" baseline="0" noProof="0" dirty="0" smtClean="0">
                <a:ln>
                  <a:noFill/>
                </a:ln>
                <a:solidFill>
                  <a:srgbClr val="7030A0"/>
                </a:solidFill>
                <a:effectLst/>
                <a:uLnTx/>
                <a:uFillTx/>
                <a:latin typeface="Arial"/>
                <a:ea typeface="+mn-ea"/>
                <a:cs typeface="+mn-cs"/>
              </a:rPr>
              <a:t>Employer </a:t>
            </a:r>
            <a:r>
              <a:rPr kumimoji="0" lang="en-GB" sz="2200" b="0" i="0" u="none" strike="noStrike" kern="1200" cap="none" spc="0" normalizeH="0" baseline="0" noProof="0" dirty="0">
                <a:ln>
                  <a:noFill/>
                </a:ln>
                <a:solidFill>
                  <a:srgbClr val="7030A0"/>
                </a:solidFill>
                <a:effectLst/>
                <a:uLnTx/>
                <a:uFillTx/>
                <a:latin typeface="Arial"/>
                <a:ea typeface="+mn-ea"/>
                <a:cs typeface="+mn-cs"/>
              </a:rPr>
              <a:t>of Choice for Gender </a:t>
            </a:r>
            <a:r>
              <a:rPr kumimoji="0" lang="en-GB" sz="2200" b="0" i="0" u="none" strike="noStrike" kern="1200" cap="none" spc="0" normalizeH="0" baseline="0" noProof="0" dirty="0" smtClean="0">
                <a:ln>
                  <a:noFill/>
                </a:ln>
                <a:solidFill>
                  <a:srgbClr val="7030A0"/>
                </a:solidFill>
                <a:effectLst/>
                <a:uLnTx/>
                <a:uFillTx/>
                <a:latin typeface="Arial"/>
                <a:ea typeface="+mn-ea"/>
                <a:cs typeface="+mn-cs"/>
              </a:rPr>
              <a:t>Equality: </a:t>
            </a:r>
            <a:r>
              <a:rPr kumimoji="0" lang="en-GB" sz="2200" b="0" i="0" u="none" strike="noStrike" kern="1200" cap="none" spc="0" normalizeH="0" baseline="0" noProof="0" dirty="0">
                <a:ln>
                  <a:noFill/>
                </a:ln>
                <a:solidFill>
                  <a:srgbClr val="7030A0"/>
                </a:solidFill>
                <a:effectLst/>
                <a:uLnTx/>
                <a:uFillTx/>
                <a:latin typeface="Arial"/>
                <a:ea typeface="+mn-ea"/>
                <a:cs typeface="+mn-cs"/>
              </a:rPr>
              <a:t>Leading Practices in Strategy, Policy and </a:t>
            </a:r>
            <a:r>
              <a:rPr kumimoji="0" lang="en-GB" sz="2200" b="0" i="0" u="none" strike="noStrike" kern="1200" cap="none" spc="0" normalizeH="0" baseline="0" noProof="0" dirty="0" smtClean="0">
                <a:ln>
                  <a:noFill/>
                </a:ln>
                <a:solidFill>
                  <a:srgbClr val="7030A0"/>
                </a:solidFill>
                <a:effectLst/>
                <a:uLnTx/>
                <a:uFillTx/>
                <a:latin typeface="Arial"/>
                <a:ea typeface="+mn-ea"/>
                <a:cs typeface="+mn-cs"/>
              </a:rPr>
              <a:t>Implementation</a:t>
            </a:r>
            <a:r>
              <a:rPr kumimoji="0" lang="en-GB" sz="2200" b="0" i="0" u="none" strike="noStrike" kern="1200" cap="none" spc="0" normalizeH="0" baseline="0" noProof="0" dirty="0" smtClean="0">
                <a:ln>
                  <a:noFill/>
                </a:ln>
                <a:solidFill>
                  <a:prstClr val="black"/>
                </a:solidFill>
                <a:effectLst/>
                <a:uLnTx/>
                <a:uFillTx/>
                <a:latin typeface="Arial"/>
                <a:ea typeface="+mn-ea"/>
                <a:cs typeface="+mn-cs"/>
              </a:rPr>
              <a:t>’ report detailing Australia’s leading 120 firms moving towards workplace gender equality.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smtClean="0">
                <a:ln>
                  <a:noFill/>
                </a:ln>
                <a:solidFill>
                  <a:prstClr val="black"/>
                </a:solidFill>
                <a:effectLst/>
                <a:uLnTx/>
                <a:uFillTx/>
                <a:latin typeface="Arial"/>
                <a:ea typeface="+mn-ea"/>
                <a:cs typeface="+mn-cs"/>
              </a:rPr>
              <a:t>Information for the report came from the applications of successful firms seeking the Employer of Choice for Gender Equality Citation. The application process is extremely rigorous and detailed. We examined the citation applications of 120 firms over a five year period to identify leading practices in every area of their organisations.  </a:t>
            </a:r>
            <a:endParaRPr kumimoji="0" lang="en-AU" sz="2200" b="0" i="0" u="none" strike="noStrike" kern="1200" cap="none" spc="0" normalizeH="0" baseline="0" noProof="0" dirty="0">
              <a:ln>
                <a:noFill/>
              </a:ln>
              <a:solidFill>
                <a:prstClr val="black"/>
              </a:solidFill>
              <a:effectLst/>
              <a:uLnTx/>
              <a:uFillTx/>
              <a:latin typeface="Arial"/>
              <a:ea typeface="+mn-ea"/>
              <a:cs typeface="+mn-cs"/>
            </a:endParaRPr>
          </a:p>
        </p:txBody>
      </p:sp>
      <p:pic>
        <p:nvPicPr>
          <p:cNvPr id="10" name="Picture 9"/>
          <p:cNvPicPr>
            <a:picLocks noChangeAspect="1"/>
          </p:cNvPicPr>
          <p:nvPr/>
        </p:nvPicPr>
        <p:blipFill>
          <a:blip r:embed="rId2"/>
          <a:stretch>
            <a:fillRect/>
          </a:stretch>
        </p:blipFill>
        <p:spPr>
          <a:xfrm>
            <a:off x="8328248" y="1838540"/>
            <a:ext cx="3168352" cy="4470780"/>
          </a:xfrm>
          <a:prstGeom prst="rect">
            <a:avLst/>
          </a:prstGeom>
          <a:ln w="12700">
            <a:solidFill>
              <a:schemeClr val="tx1"/>
            </a:solidFill>
          </a:ln>
        </p:spPr>
      </p:pic>
      <p:sp>
        <p:nvSpPr>
          <p:cNvPr id="2" name="TextBox 1"/>
          <p:cNvSpPr txBox="1"/>
          <p:nvPr/>
        </p:nvSpPr>
        <p:spPr>
          <a:xfrm>
            <a:off x="1278611" y="6176337"/>
            <a:ext cx="611353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962A8B"/>
                </a:solidFill>
                <a:effectLst/>
                <a:uLnTx/>
                <a:uFillTx/>
                <a:latin typeface="Arial"/>
                <a:ea typeface="+mn-ea"/>
                <a:cs typeface="+mn-cs"/>
              </a:rPr>
              <a:t>https://www.wgea.gov.au/aibe-centre-for-gender-equality-in-the-workplace-eocge-report</a:t>
            </a:r>
          </a:p>
        </p:txBody>
      </p:sp>
    </p:spTree>
    <p:extLst>
      <p:ext uri="{BB962C8B-B14F-4D97-AF65-F5344CB8AC3E}">
        <p14:creationId xmlns:p14="http://schemas.microsoft.com/office/powerpoint/2010/main" val="2709549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9"/>
          </p:nvPr>
        </p:nvSpPr>
        <p:spPr/>
        <p:txBody>
          <a:bodyPr/>
          <a:lstStyle/>
          <a:p>
            <a:fld id="{E917DE0E-AFB1-41FD-BC35-27DB61CA125F}" type="slidenum">
              <a:rPr lang="en-AU" smtClean="0"/>
              <a:pPr/>
              <a:t>28</a:t>
            </a:fld>
            <a:endParaRPr lang="en-AU" dirty="0"/>
          </a:p>
        </p:txBody>
      </p:sp>
      <p:pic>
        <p:nvPicPr>
          <p:cNvPr id="8" name="Picture 7"/>
          <p:cNvPicPr>
            <a:picLocks noChangeAspect="1"/>
          </p:cNvPicPr>
          <p:nvPr/>
        </p:nvPicPr>
        <p:blipFill>
          <a:blip r:embed="rId2"/>
          <a:stretch>
            <a:fillRect/>
          </a:stretch>
        </p:blipFill>
        <p:spPr>
          <a:xfrm>
            <a:off x="7176120" y="1083071"/>
            <a:ext cx="4248472" cy="5436100"/>
          </a:xfrm>
          <a:prstGeom prst="rect">
            <a:avLst/>
          </a:prstGeom>
          <a:ln>
            <a:solidFill>
              <a:schemeClr val="tx1"/>
            </a:solidFill>
          </a:ln>
        </p:spPr>
      </p:pic>
      <p:sp>
        <p:nvSpPr>
          <p:cNvPr id="9" name="Title 6"/>
          <p:cNvSpPr>
            <a:spLocks noGrp="1"/>
          </p:cNvSpPr>
          <p:nvPr>
            <p:ph type="title"/>
          </p:nvPr>
        </p:nvSpPr>
        <p:spPr>
          <a:xfrm>
            <a:off x="695326" y="943720"/>
            <a:ext cx="10801350" cy="469056"/>
          </a:xfrm>
        </p:spPr>
        <p:txBody>
          <a:bodyPr>
            <a:noAutofit/>
          </a:bodyPr>
          <a:lstStyle/>
          <a:p>
            <a:r>
              <a:rPr lang="en-AU" sz="4000" dirty="0" smtClean="0">
                <a:solidFill>
                  <a:schemeClr val="tx1"/>
                </a:solidFill>
              </a:rPr>
              <a:t>The Good and Bad News</a:t>
            </a:r>
            <a:endParaRPr lang="en-AU" sz="4000" dirty="0">
              <a:solidFill>
                <a:schemeClr val="tx1"/>
              </a:solidFill>
            </a:endParaRPr>
          </a:p>
        </p:txBody>
      </p:sp>
      <p:sp>
        <p:nvSpPr>
          <p:cNvPr id="2" name="TextBox 1"/>
          <p:cNvSpPr txBox="1"/>
          <p:nvPr/>
        </p:nvSpPr>
        <p:spPr>
          <a:xfrm>
            <a:off x="551384" y="1916832"/>
            <a:ext cx="6336704" cy="4031873"/>
          </a:xfrm>
          <a:prstGeom prst="rect">
            <a:avLst/>
          </a:prstGeom>
          <a:noFill/>
        </p:spPr>
        <p:txBody>
          <a:bodyPr wrap="square" rtlCol="0">
            <a:spAutoFit/>
          </a:bodyPr>
          <a:lstStyle/>
          <a:p>
            <a:r>
              <a:rPr lang="en-AU" sz="2000" dirty="0" smtClean="0"/>
              <a:t>The good news is that it is possible, with the right culture, practices and governance, to drive workplace gender equality.</a:t>
            </a:r>
          </a:p>
          <a:p>
            <a:endParaRPr lang="en-AU" sz="800" dirty="0"/>
          </a:p>
          <a:p>
            <a:r>
              <a:rPr lang="en-AU" sz="2000" dirty="0" smtClean="0"/>
              <a:t>EOCGE firms have more </a:t>
            </a:r>
            <a:r>
              <a:rPr lang="en-AU" sz="2000" dirty="0" smtClean="0">
                <a:solidFill>
                  <a:srgbClr val="7030A0"/>
                </a:solidFill>
              </a:rPr>
              <a:t>rapidly shrinking pay gaps</a:t>
            </a:r>
            <a:r>
              <a:rPr lang="en-AU" sz="2000" dirty="0" smtClean="0"/>
              <a:t>, greater numbers of women in senior roles, greater numbers of women overall and greater rates of progression for women than non-EOCGE firms.</a:t>
            </a:r>
          </a:p>
          <a:p>
            <a:endParaRPr lang="en-AU" sz="800" dirty="0"/>
          </a:p>
          <a:p>
            <a:r>
              <a:rPr lang="en-AU" sz="2000" dirty="0" smtClean="0"/>
              <a:t>However, success requires whole of organisation, long term commitment that starts from the top. Without the genuine commitment of a CEO who manifestly believes and understands the drivers of gender inequality, change will be slow at best.</a:t>
            </a:r>
            <a:endParaRPr lang="en-AU" sz="2000" dirty="0"/>
          </a:p>
        </p:txBody>
      </p:sp>
    </p:spTree>
    <p:extLst>
      <p:ext uri="{BB962C8B-B14F-4D97-AF65-F5344CB8AC3E}">
        <p14:creationId xmlns:p14="http://schemas.microsoft.com/office/powerpoint/2010/main" val="1679473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9"/>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17DE0E-AFB1-41FD-BC35-27DB61CA125F}" type="slidenum">
              <a:rPr kumimoji="0" lang="en-AU" sz="8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AU" sz="800" b="0" i="0" u="none" strike="noStrike" kern="1200" cap="none" spc="0" normalizeH="0" baseline="0" noProof="0" dirty="0">
              <a:ln>
                <a:noFill/>
              </a:ln>
              <a:solidFill>
                <a:prstClr val="black"/>
              </a:solidFill>
              <a:effectLst/>
              <a:uLnTx/>
              <a:uFillTx/>
              <a:latin typeface="Arial"/>
              <a:ea typeface="+mn-ea"/>
              <a:cs typeface="+mn-cs"/>
            </a:endParaRPr>
          </a:p>
        </p:txBody>
      </p:sp>
      <p:pic>
        <p:nvPicPr>
          <p:cNvPr id="8" name="Picture 7"/>
          <p:cNvPicPr>
            <a:picLocks noChangeAspect="1"/>
          </p:cNvPicPr>
          <p:nvPr/>
        </p:nvPicPr>
        <p:blipFill>
          <a:blip r:embed="rId2"/>
          <a:stretch>
            <a:fillRect/>
          </a:stretch>
        </p:blipFill>
        <p:spPr>
          <a:xfrm>
            <a:off x="911424" y="1608562"/>
            <a:ext cx="5256584" cy="4910609"/>
          </a:xfrm>
          <a:prstGeom prst="rect">
            <a:avLst/>
          </a:prstGeom>
          <a:ln>
            <a:solidFill>
              <a:schemeClr val="tx1"/>
            </a:solidFill>
          </a:ln>
        </p:spPr>
      </p:pic>
      <p:sp>
        <p:nvSpPr>
          <p:cNvPr id="9" name="TextBox 8"/>
          <p:cNvSpPr txBox="1"/>
          <p:nvPr/>
        </p:nvSpPr>
        <p:spPr>
          <a:xfrm>
            <a:off x="6744072" y="1754227"/>
            <a:ext cx="4824536" cy="45550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smtClean="0">
                <a:ln>
                  <a:noFill/>
                </a:ln>
                <a:solidFill>
                  <a:prstClr val="black"/>
                </a:solidFill>
                <a:effectLst/>
                <a:uLnTx/>
                <a:uFillTx/>
                <a:latin typeface="Arial"/>
                <a:ea typeface="+mn-ea"/>
                <a:cs typeface="+mn-cs"/>
              </a:rPr>
              <a:t>The figure opposite is a diagrammatic summary of the report.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smtClean="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smtClean="0">
                <a:ln>
                  <a:noFill/>
                </a:ln>
                <a:solidFill>
                  <a:prstClr val="black"/>
                </a:solidFill>
                <a:effectLst/>
                <a:uLnTx/>
                <a:uFillTx/>
                <a:latin typeface="Arial"/>
                <a:ea typeface="+mn-ea"/>
                <a:cs typeface="+mn-cs"/>
              </a:rPr>
              <a:t>At a basic level, we identified that leading practice EOCGE organisations have focused upon four key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dirty="0" smtClean="0">
              <a:ln>
                <a:noFill/>
              </a:ln>
              <a:solidFill>
                <a:prstClr val="black"/>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smtClean="0">
                <a:ln>
                  <a:noFill/>
                </a:ln>
                <a:solidFill>
                  <a:prstClr val="black"/>
                </a:solidFill>
                <a:effectLst/>
                <a:uLnTx/>
                <a:uFillTx/>
                <a:latin typeface="Arial"/>
                <a:ea typeface="+mn-ea"/>
                <a:cs typeface="+mn-cs"/>
              </a:rPr>
              <a:t>Creating/sustaining an inclusive culture led by the CEO &amp; Board</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smtClean="0">
                <a:ln>
                  <a:noFill/>
                </a:ln>
                <a:solidFill>
                  <a:prstClr val="black"/>
                </a:solidFill>
                <a:effectLst/>
                <a:uLnTx/>
                <a:uFillTx/>
                <a:latin typeface="Arial"/>
                <a:ea typeface="+mn-ea"/>
                <a:cs typeface="+mn-cs"/>
              </a:rPr>
              <a:t>A detailed and constantly evolving suite of gender equality practices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smtClean="0">
                <a:ln>
                  <a:noFill/>
                </a:ln>
                <a:solidFill>
                  <a:prstClr val="black"/>
                </a:solidFill>
                <a:effectLst/>
                <a:uLnTx/>
                <a:uFillTx/>
                <a:latin typeface="Arial"/>
                <a:ea typeface="+mn-ea"/>
                <a:cs typeface="+mn-cs"/>
              </a:rPr>
              <a:t>Gender equality strategy, underpinned by policies, oversight and accountability for results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smtClean="0">
                <a:ln>
                  <a:noFill/>
                </a:ln>
                <a:solidFill>
                  <a:prstClr val="black"/>
                </a:solidFill>
                <a:effectLst/>
                <a:uLnTx/>
                <a:uFillTx/>
                <a:latin typeface="Arial"/>
                <a:ea typeface="+mn-ea"/>
                <a:cs typeface="+mn-cs"/>
              </a:rPr>
              <a:t>Reflexivity &amp; ongoing learning</a:t>
            </a:r>
            <a:endParaRPr kumimoji="0" lang="en-AU" sz="20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Title 6"/>
          <p:cNvSpPr>
            <a:spLocks noGrp="1"/>
          </p:cNvSpPr>
          <p:nvPr>
            <p:ph type="title"/>
          </p:nvPr>
        </p:nvSpPr>
        <p:spPr>
          <a:xfrm>
            <a:off x="695326" y="836712"/>
            <a:ext cx="10801350" cy="469056"/>
          </a:xfrm>
        </p:spPr>
        <p:txBody>
          <a:bodyPr>
            <a:noAutofit/>
          </a:bodyPr>
          <a:lstStyle/>
          <a:p>
            <a:r>
              <a:rPr lang="en-AU" sz="4000" dirty="0" smtClean="0">
                <a:solidFill>
                  <a:schemeClr val="tx1"/>
                </a:solidFill>
              </a:rPr>
              <a:t>Holistic/Strategic Approach </a:t>
            </a:r>
            <a:endParaRPr lang="en-AU" sz="4000" dirty="0">
              <a:solidFill>
                <a:schemeClr val="tx1"/>
              </a:solidFill>
            </a:endParaRPr>
          </a:p>
        </p:txBody>
      </p:sp>
    </p:spTree>
    <p:extLst>
      <p:ext uri="{BB962C8B-B14F-4D97-AF65-F5344CB8AC3E}">
        <p14:creationId xmlns:p14="http://schemas.microsoft.com/office/powerpoint/2010/main" val="2548045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1124062" y="1628800"/>
            <a:ext cx="9654773" cy="4214163"/>
          </a:xfrm>
          <a:prstGeom prst="rect">
            <a:avLst/>
          </a:prstGeom>
        </p:spPr>
      </p:pic>
      <p:sp>
        <p:nvSpPr>
          <p:cNvPr id="9" name="TextBox 2">
            <a:extLst>
              <a:ext uri="{FF2B5EF4-FFF2-40B4-BE49-F238E27FC236}">
                <a16:creationId xmlns:a16="http://schemas.microsoft.com/office/drawing/2014/main" id="{F1E7B9D2-221C-4A45-9B4D-86A38B3194EB}"/>
              </a:ext>
            </a:extLst>
          </p:cNvPr>
          <p:cNvSpPr txBox="1">
            <a:spLocks noChangeArrowheads="1"/>
          </p:cNvSpPr>
          <p:nvPr/>
        </p:nvSpPr>
        <p:spPr bwMode="auto">
          <a:xfrm>
            <a:off x="2816101" y="5842963"/>
            <a:ext cx="6127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chemeClr val="tx1"/>
                </a:solidFill>
                <a:latin typeface="HelveticaNeueLT Pro 45 Lt"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algn="ctr">
              <a:spcBef>
                <a:spcPct val="0"/>
              </a:spcBef>
              <a:buFontTx/>
              <a:buNone/>
            </a:pPr>
            <a:r>
              <a:rPr lang="en-AU" altLang="en-US" sz="1200" dirty="0">
                <a:solidFill>
                  <a:srgbClr val="7030A0"/>
                </a:solidFill>
                <a:latin typeface="Arial" panose="020B0604020202020204" pitchFamily="34" charset="0"/>
              </a:rPr>
              <a:t>Projected from ‘Census of Women in Leadership’ EOWA 2002 </a:t>
            </a:r>
            <a:r>
              <a:rPr lang="en-AU" altLang="en-US" sz="1200" dirty="0" smtClean="0">
                <a:solidFill>
                  <a:srgbClr val="7030A0"/>
                </a:solidFill>
                <a:latin typeface="Arial" panose="020B0604020202020204" pitchFamily="34" charset="0"/>
              </a:rPr>
              <a:t>- 2012</a:t>
            </a:r>
            <a:r>
              <a:rPr lang="en-AU" altLang="en-US" sz="1200" dirty="0">
                <a:solidFill>
                  <a:srgbClr val="7030A0"/>
                </a:solidFill>
                <a:latin typeface="Arial" panose="020B0604020202020204" pitchFamily="34" charset="0"/>
              </a:rPr>
              <a:t>,</a:t>
            </a:r>
          </a:p>
          <a:p>
            <a:pPr algn="ctr">
              <a:spcBef>
                <a:spcPct val="0"/>
              </a:spcBef>
              <a:buFontTx/>
              <a:buNone/>
            </a:pPr>
            <a:r>
              <a:rPr lang="en-AU" altLang="en-US" sz="1200" dirty="0">
                <a:solidFill>
                  <a:srgbClr val="7030A0"/>
                </a:solidFill>
                <a:latin typeface="Arial" panose="020B0604020202020204" pitchFamily="34" charset="0"/>
              </a:rPr>
              <a:t>ASX Company Database </a:t>
            </a:r>
            <a:r>
              <a:rPr lang="en-AU" altLang="en-US" sz="1200" dirty="0" smtClean="0">
                <a:solidFill>
                  <a:srgbClr val="7030A0"/>
                </a:solidFill>
                <a:latin typeface="Arial" panose="020B0604020202020204" pitchFamily="34" charset="0"/>
              </a:rPr>
              <a:t>2013-2021 </a:t>
            </a:r>
            <a:r>
              <a:rPr lang="en-AU" altLang="en-US" sz="1200" dirty="0">
                <a:solidFill>
                  <a:srgbClr val="7030A0"/>
                </a:solidFill>
                <a:latin typeface="Arial" panose="020B0604020202020204" pitchFamily="34" charset="0"/>
              </a:rPr>
              <a:t>(Feb 28, </a:t>
            </a:r>
            <a:r>
              <a:rPr lang="en-AU" altLang="en-US" sz="1200" dirty="0" smtClean="0">
                <a:solidFill>
                  <a:srgbClr val="7030A0"/>
                </a:solidFill>
                <a:latin typeface="Arial" panose="020B0604020202020204" pitchFamily="34" charset="0"/>
              </a:rPr>
              <a:t>2021), </a:t>
            </a:r>
            <a:r>
              <a:rPr lang="en-AU" altLang="en-US" sz="1200" dirty="0">
                <a:solidFill>
                  <a:srgbClr val="7030A0"/>
                </a:solidFill>
                <a:latin typeface="Arial" panose="020B0604020202020204" pitchFamily="34" charset="0"/>
              </a:rPr>
              <a:t>AICD </a:t>
            </a:r>
            <a:r>
              <a:rPr lang="en-AU" altLang="en-US" sz="1200" dirty="0" smtClean="0">
                <a:solidFill>
                  <a:srgbClr val="7030A0"/>
                </a:solidFill>
                <a:latin typeface="Arial" panose="020B0604020202020204" pitchFamily="34" charset="0"/>
              </a:rPr>
              <a:t>(28 Feb, 2021)</a:t>
            </a:r>
            <a:endParaRPr lang="en-US" altLang="en-US" sz="1200" dirty="0">
              <a:solidFill>
                <a:srgbClr val="7030A0"/>
              </a:solidFill>
              <a:latin typeface="Arial" panose="020B0604020202020204" pitchFamily="34" charset="0"/>
            </a:endParaRPr>
          </a:p>
        </p:txBody>
      </p:sp>
      <p:sp>
        <p:nvSpPr>
          <p:cNvPr id="10" name="Oval 9">
            <a:extLst>
              <a:ext uri="{FF2B5EF4-FFF2-40B4-BE49-F238E27FC236}">
                <a16:creationId xmlns:a16="http://schemas.microsoft.com/office/drawing/2014/main" id="{CC23ABF9-FDF3-4F17-885C-F3001AB78138}"/>
              </a:ext>
            </a:extLst>
          </p:cNvPr>
          <p:cNvSpPr/>
          <p:nvPr/>
        </p:nvSpPr>
        <p:spPr>
          <a:xfrm>
            <a:off x="4739332" y="3791000"/>
            <a:ext cx="636588" cy="646112"/>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TextBox 4">
            <a:extLst>
              <a:ext uri="{FF2B5EF4-FFF2-40B4-BE49-F238E27FC236}">
                <a16:creationId xmlns:a16="http://schemas.microsoft.com/office/drawing/2014/main" id="{31599EAD-F0E5-4254-8C7D-75177BCFD8C7}"/>
              </a:ext>
            </a:extLst>
          </p:cNvPr>
          <p:cNvSpPr txBox="1">
            <a:spLocks noChangeArrowheads="1"/>
          </p:cNvSpPr>
          <p:nvPr/>
        </p:nvSpPr>
        <p:spPr bwMode="auto">
          <a:xfrm>
            <a:off x="5087888" y="2173531"/>
            <a:ext cx="2549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chemeClr val="tx1"/>
                </a:solidFill>
                <a:latin typeface="HelveticaNeueLT Pro 45 Lt"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a:spcBef>
                <a:spcPct val="0"/>
              </a:spcBef>
              <a:buFontTx/>
              <a:buNone/>
            </a:pPr>
            <a:r>
              <a:rPr lang="en-AU" altLang="en-US" sz="1200" dirty="0">
                <a:latin typeface="Arial" panose="020B0604020202020204" pitchFamily="34" charset="0"/>
              </a:rPr>
              <a:t>New ASX gender reporting guidelines and ongoing AICD push for female board members</a:t>
            </a:r>
            <a:endParaRPr lang="en-US" altLang="en-US" sz="1800" dirty="0">
              <a:latin typeface="Arial" panose="020B0604020202020204" pitchFamily="34" charset="0"/>
            </a:endParaRPr>
          </a:p>
        </p:txBody>
      </p:sp>
      <p:cxnSp>
        <p:nvCxnSpPr>
          <p:cNvPr id="12" name="Straight Arrow Connector 11">
            <a:extLst>
              <a:ext uri="{FF2B5EF4-FFF2-40B4-BE49-F238E27FC236}">
                <a16:creationId xmlns:a16="http://schemas.microsoft.com/office/drawing/2014/main" id="{C628A760-AEA1-4F2A-85EA-98C9BCCBFED8}"/>
              </a:ext>
            </a:extLst>
          </p:cNvPr>
          <p:cNvCxnSpPr>
            <a:cxnSpLocks/>
          </p:cNvCxnSpPr>
          <p:nvPr/>
        </p:nvCxnSpPr>
        <p:spPr>
          <a:xfrm rot="5400000">
            <a:off x="5253608" y="2874640"/>
            <a:ext cx="914400" cy="91440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6905A9A-6586-40B6-8811-33BD0EEE7152}"/>
              </a:ext>
            </a:extLst>
          </p:cNvPr>
          <p:cNvCxnSpPr>
            <a:cxnSpLocks/>
          </p:cNvCxnSpPr>
          <p:nvPr/>
        </p:nvCxnSpPr>
        <p:spPr>
          <a:xfrm flipV="1">
            <a:off x="10278719" y="4173156"/>
            <a:ext cx="1601346" cy="154034"/>
          </a:xfrm>
          <a:prstGeom prst="straightConnector1">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4" name="TextBox 11">
            <a:extLst>
              <a:ext uri="{FF2B5EF4-FFF2-40B4-BE49-F238E27FC236}">
                <a16:creationId xmlns:a16="http://schemas.microsoft.com/office/drawing/2014/main" id="{C84FE77C-9530-43CD-A125-33A09A4EE714}"/>
              </a:ext>
            </a:extLst>
          </p:cNvPr>
          <p:cNvSpPr txBox="1">
            <a:spLocks noChangeArrowheads="1"/>
          </p:cNvSpPr>
          <p:nvPr/>
        </p:nvSpPr>
        <p:spPr bwMode="auto">
          <a:xfrm>
            <a:off x="10278719" y="4327190"/>
            <a:ext cx="1800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chemeClr val="tx1"/>
                </a:solidFill>
                <a:latin typeface="HelveticaNeueLT Pro 45 Lt"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a:spcBef>
                <a:spcPct val="0"/>
              </a:spcBef>
              <a:buFontTx/>
              <a:buNone/>
            </a:pPr>
            <a:r>
              <a:rPr lang="en-AU" altLang="en-US" sz="1200" dirty="0">
                <a:latin typeface="Arial" panose="020B0604020202020204" pitchFamily="34" charset="0"/>
              </a:rPr>
              <a:t>On current trend gender parity in CEO roles </a:t>
            </a:r>
            <a:r>
              <a:rPr lang="en-AU" altLang="en-US" sz="1200" dirty="0" smtClean="0">
                <a:latin typeface="Arial" panose="020B0604020202020204" pitchFamily="34" charset="0"/>
              </a:rPr>
              <a:t>for ASX200 will </a:t>
            </a:r>
            <a:r>
              <a:rPr lang="en-AU" altLang="en-US" sz="1200" dirty="0">
                <a:latin typeface="Arial" panose="020B0604020202020204" pitchFamily="34" charset="0"/>
              </a:rPr>
              <a:t>occur in </a:t>
            </a:r>
            <a:r>
              <a:rPr lang="en-AU" altLang="en-US" sz="1200" dirty="0" smtClean="0">
                <a:latin typeface="Arial" panose="020B0604020202020204" pitchFamily="34" charset="0"/>
              </a:rPr>
              <a:t>2306.</a:t>
            </a:r>
            <a:endParaRPr lang="en-AU" altLang="en-US" sz="1200" dirty="0">
              <a:latin typeface="Arial" panose="020B0604020202020204" pitchFamily="34" charset="0"/>
            </a:endParaRPr>
          </a:p>
        </p:txBody>
      </p:sp>
      <p:sp>
        <p:nvSpPr>
          <p:cNvPr id="16" name="Rectangle 5">
            <a:extLst>
              <a:ext uri="{FF2B5EF4-FFF2-40B4-BE49-F238E27FC236}">
                <a16:creationId xmlns:a16="http://schemas.microsoft.com/office/drawing/2014/main" id="{DBFE834A-B49C-4CDE-ADD5-864E0A23BB29}"/>
              </a:ext>
            </a:extLst>
          </p:cNvPr>
          <p:cNvSpPr>
            <a:spLocks noChangeArrowheads="1"/>
          </p:cNvSpPr>
          <p:nvPr/>
        </p:nvSpPr>
        <p:spPr bwMode="auto">
          <a:xfrm>
            <a:off x="1631504" y="764704"/>
            <a:ext cx="91741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chemeClr val="tx1"/>
                </a:solidFill>
                <a:latin typeface="HelveticaNeueLT Pro 45 Lt"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algn="ctr">
              <a:spcBef>
                <a:spcPct val="0"/>
              </a:spcBef>
              <a:buFontTx/>
              <a:buNone/>
            </a:pPr>
            <a:r>
              <a:rPr lang="en-US" altLang="en-US" sz="4000" dirty="0">
                <a:latin typeface="Gotham Light"/>
              </a:rPr>
              <a:t>ASX200 - </a:t>
            </a:r>
            <a:r>
              <a:rPr lang="en-US" altLang="en-US" sz="4000" dirty="0" smtClean="0">
                <a:latin typeface="Gotham Light"/>
              </a:rPr>
              <a:t>CEO </a:t>
            </a:r>
            <a:r>
              <a:rPr lang="en-US" altLang="en-US" sz="4000" dirty="0">
                <a:latin typeface="Gotham Light"/>
              </a:rPr>
              <a:t>Parity in </a:t>
            </a:r>
            <a:r>
              <a:rPr lang="en-US" altLang="en-US" sz="4000" dirty="0" smtClean="0">
                <a:latin typeface="Gotham Light"/>
              </a:rPr>
              <a:t>2306AD</a:t>
            </a:r>
            <a:endParaRPr lang="en-AU" altLang="en-US" sz="4000" dirty="0">
              <a:latin typeface="Gotham Light"/>
            </a:endParaRPr>
          </a:p>
        </p:txBody>
      </p:sp>
      <p:sp>
        <p:nvSpPr>
          <p:cNvPr id="3" name="Slide Number Placeholder 2"/>
          <p:cNvSpPr>
            <a:spLocks noGrp="1"/>
          </p:cNvSpPr>
          <p:nvPr>
            <p:ph type="sldNum" sz="quarter" idx="19"/>
          </p:nvPr>
        </p:nvSpPr>
        <p:spPr/>
        <p:txBody>
          <a:bodyPr/>
          <a:lstStyle/>
          <a:p>
            <a:fld id="{E917DE0E-AFB1-41FD-BC35-27DB61CA125F}" type="slidenum">
              <a:rPr lang="en-AU" smtClean="0"/>
              <a:pPr/>
              <a:t>3</a:t>
            </a:fld>
            <a:endParaRPr lang="en-AU" dirty="0"/>
          </a:p>
        </p:txBody>
      </p:sp>
      <p:sp>
        <p:nvSpPr>
          <p:cNvPr id="6" name="TextBox 5"/>
          <p:cNvSpPr txBox="1"/>
          <p:nvPr/>
        </p:nvSpPr>
        <p:spPr>
          <a:xfrm>
            <a:off x="1487488" y="1628800"/>
            <a:ext cx="389850" cy="369332"/>
          </a:xfrm>
          <a:prstGeom prst="rect">
            <a:avLst/>
          </a:prstGeom>
          <a:noFill/>
        </p:spPr>
        <p:txBody>
          <a:bodyPr wrap="none" rtlCol="0">
            <a:spAutoFit/>
          </a:bodyPr>
          <a:lstStyle/>
          <a:p>
            <a:r>
              <a:rPr lang="en-AU" dirty="0" smtClean="0"/>
              <a:t>%</a:t>
            </a:r>
            <a:endParaRPr lang="en-AU" dirty="0"/>
          </a:p>
        </p:txBody>
      </p:sp>
      <p:sp>
        <p:nvSpPr>
          <p:cNvPr id="4" name="Oval 3"/>
          <p:cNvSpPr/>
          <p:nvPr/>
        </p:nvSpPr>
        <p:spPr>
          <a:xfrm>
            <a:off x="1127448" y="2338425"/>
            <a:ext cx="576064" cy="514511"/>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p:cNvPicPr>
            <a:picLocks noChangeAspect="1"/>
          </p:cNvPicPr>
          <p:nvPr/>
        </p:nvPicPr>
        <p:blipFill>
          <a:blip r:embed="rId4"/>
          <a:stretch>
            <a:fillRect/>
          </a:stretch>
        </p:blipFill>
        <p:spPr>
          <a:xfrm rot="9878458">
            <a:off x="452711" y="2791488"/>
            <a:ext cx="1024217" cy="1024217"/>
          </a:xfrm>
          <a:prstGeom prst="rect">
            <a:avLst/>
          </a:prstGeom>
        </p:spPr>
      </p:pic>
      <p:sp>
        <p:nvSpPr>
          <p:cNvPr id="7" name="TextBox 6"/>
          <p:cNvSpPr txBox="1"/>
          <p:nvPr/>
        </p:nvSpPr>
        <p:spPr>
          <a:xfrm>
            <a:off x="230869" y="3877496"/>
            <a:ext cx="893193" cy="1384995"/>
          </a:xfrm>
          <a:prstGeom prst="rect">
            <a:avLst/>
          </a:prstGeom>
          <a:noFill/>
        </p:spPr>
        <p:txBody>
          <a:bodyPr wrap="square" rtlCol="0">
            <a:spAutoFit/>
          </a:bodyPr>
          <a:lstStyle/>
          <a:p>
            <a:r>
              <a:rPr lang="en-AU" sz="1200" dirty="0" smtClean="0"/>
              <a:t>AICD and </a:t>
            </a:r>
          </a:p>
          <a:p>
            <a:r>
              <a:rPr lang="en-AU" sz="1200" dirty="0" smtClean="0"/>
              <a:t>30% Club </a:t>
            </a:r>
          </a:p>
          <a:p>
            <a:r>
              <a:rPr lang="en-AU" sz="1200" dirty="0" smtClean="0"/>
              <a:t>Target.</a:t>
            </a:r>
          </a:p>
          <a:p>
            <a:r>
              <a:rPr lang="en-AU" sz="1200" dirty="0" smtClean="0"/>
              <a:t>New target set at 40/40/20</a:t>
            </a:r>
            <a:endParaRPr lang="en-AU" sz="1200" dirty="0"/>
          </a:p>
        </p:txBody>
      </p:sp>
      <p:sp>
        <p:nvSpPr>
          <p:cNvPr id="8" name="Oval 7"/>
          <p:cNvSpPr/>
          <p:nvPr/>
        </p:nvSpPr>
        <p:spPr>
          <a:xfrm>
            <a:off x="8288632" y="2105770"/>
            <a:ext cx="2490203" cy="648072"/>
          </a:xfrm>
          <a:prstGeom prst="ellipse">
            <a:avLst/>
          </a:prstGeom>
          <a:noFill/>
          <a:ln w="412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p:cNvSpPr txBox="1"/>
          <p:nvPr/>
        </p:nvSpPr>
        <p:spPr>
          <a:xfrm>
            <a:off x="9193702" y="3307780"/>
            <a:ext cx="1613968" cy="276999"/>
          </a:xfrm>
          <a:prstGeom prst="rect">
            <a:avLst/>
          </a:prstGeom>
          <a:noFill/>
        </p:spPr>
        <p:txBody>
          <a:bodyPr wrap="none" rtlCol="0">
            <a:spAutoFit/>
          </a:bodyPr>
          <a:lstStyle/>
          <a:p>
            <a:r>
              <a:rPr lang="en-AU" sz="1200" dirty="0" smtClean="0"/>
              <a:t>30% Target Reached</a:t>
            </a:r>
            <a:endParaRPr lang="en-AU" sz="1200" dirty="0"/>
          </a:p>
        </p:txBody>
      </p:sp>
      <p:cxnSp>
        <p:nvCxnSpPr>
          <p:cNvPr id="19" name="Straight Arrow Connector 18"/>
          <p:cNvCxnSpPr>
            <a:stCxn id="17" idx="0"/>
          </p:cNvCxnSpPr>
          <p:nvPr/>
        </p:nvCxnSpPr>
        <p:spPr>
          <a:xfrm flipH="1" flipV="1">
            <a:off x="8943851" y="2564904"/>
            <a:ext cx="883486" cy="74287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0444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9"/>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17DE0E-AFB1-41FD-BC35-27DB61CA125F}" type="slidenum">
              <a:rPr kumimoji="0" lang="en-AU" sz="8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AU" sz="800" b="0" i="0" u="none" strike="noStrike" kern="1200" cap="none" spc="0" normalizeH="0" baseline="0" noProof="0" dirty="0">
              <a:ln>
                <a:noFill/>
              </a:ln>
              <a:solidFill>
                <a:prstClr val="black"/>
              </a:solidFill>
              <a:effectLst/>
              <a:uLnTx/>
              <a:uFillTx/>
              <a:latin typeface="Arial"/>
              <a:ea typeface="+mn-ea"/>
              <a:cs typeface="+mn-cs"/>
            </a:endParaRPr>
          </a:p>
        </p:txBody>
      </p:sp>
      <p:pic>
        <p:nvPicPr>
          <p:cNvPr id="2" name="Picture 1"/>
          <p:cNvPicPr>
            <a:picLocks noChangeAspect="1"/>
          </p:cNvPicPr>
          <p:nvPr/>
        </p:nvPicPr>
        <p:blipFill>
          <a:blip r:embed="rId2"/>
          <a:stretch>
            <a:fillRect/>
          </a:stretch>
        </p:blipFill>
        <p:spPr>
          <a:xfrm>
            <a:off x="983432" y="2297459"/>
            <a:ext cx="3816427" cy="3651821"/>
          </a:xfrm>
          <a:prstGeom prst="rect">
            <a:avLst/>
          </a:prstGeom>
        </p:spPr>
      </p:pic>
      <p:pic>
        <p:nvPicPr>
          <p:cNvPr id="3" name="Picture 2"/>
          <p:cNvPicPr>
            <a:picLocks noChangeAspect="1"/>
          </p:cNvPicPr>
          <p:nvPr/>
        </p:nvPicPr>
        <p:blipFill>
          <a:blip r:embed="rId3"/>
          <a:stretch>
            <a:fillRect/>
          </a:stretch>
        </p:blipFill>
        <p:spPr>
          <a:xfrm>
            <a:off x="1487488" y="1989185"/>
            <a:ext cx="2828789" cy="359695"/>
          </a:xfrm>
          <a:prstGeom prst="rect">
            <a:avLst/>
          </a:prstGeom>
        </p:spPr>
      </p:pic>
      <p:pic>
        <p:nvPicPr>
          <p:cNvPr id="4" name="Picture 3"/>
          <p:cNvPicPr>
            <a:picLocks noChangeAspect="1"/>
          </p:cNvPicPr>
          <p:nvPr/>
        </p:nvPicPr>
        <p:blipFill>
          <a:blip r:embed="rId4"/>
          <a:stretch>
            <a:fillRect/>
          </a:stretch>
        </p:blipFill>
        <p:spPr>
          <a:xfrm>
            <a:off x="335360" y="6082390"/>
            <a:ext cx="4968552" cy="154922"/>
          </a:xfrm>
          <a:prstGeom prst="rect">
            <a:avLst/>
          </a:prstGeom>
        </p:spPr>
      </p:pic>
      <p:sp>
        <p:nvSpPr>
          <p:cNvPr id="7" name="Title 6"/>
          <p:cNvSpPr>
            <a:spLocks noGrp="1"/>
          </p:cNvSpPr>
          <p:nvPr>
            <p:ph type="title"/>
          </p:nvPr>
        </p:nvSpPr>
        <p:spPr>
          <a:xfrm>
            <a:off x="695326" y="908720"/>
            <a:ext cx="10801350" cy="469056"/>
          </a:xfrm>
        </p:spPr>
        <p:txBody>
          <a:bodyPr>
            <a:noAutofit/>
          </a:bodyPr>
          <a:lstStyle/>
          <a:p>
            <a:r>
              <a:rPr lang="en-AU" sz="4000" dirty="0" smtClean="0">
                <a:solidFill>
                  <a:schemeClr val="tx1"/>
                </a:solidFill>
              </a:rPr>
              <a:t>The Right Kind of Flexibility (and Care)</a:t>
            </a:r>
            <a:endParaRPr lang="en-AU" sz="4000" dirty="0">
              <a:solidFill>
                <a:schemeClr val="tx1"/>
              </a:solidFill>
            </a:endParaRPr>
          </a:p>
        </p:txBody>
      </p:sp>
      <p:sp>
        <p:nvSpPr>
          <p:cNvPr id="8" name="TextBox 7"/>
          <p:cNvSpPr txBox="1"/>
          <p:nvPr/>
        </p:nvSpPr>
        <p:spPr>
          <a:xfrm>
            <a:off x="5591944" y="1556792"/>
            <a:ext cx="6336703" cy="46474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smtClean="0">
                <a:ln>
                  <a:noFill/>
                </a:ln>
                <a:solidFill>
                  <a:prstClr val="black"/>
                </a:solidFill>
                <a:effectLst/>
                <a:uLnTx/>
                <a:uFillTx/>
                <a:latin typeface="Arial"/>
                <a:ea typeface="+mn-ea"/>
                <a:cs typeface="+mn-cs"/>
              </a:rPr>
              <a:t>Workplace gender inequality is driven by stereotypes which create and reinforce structures in Society. These act to create a gendered division of labour at home and in the workplace.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smtClean="0">
                <a:ln>
                  <a:noFill/>
                </a:ln>
                <a:solidFill>
                  <a:prstClr val="black"/>
                </a:solidFill>
                <a:effectLst/>
                <a:uLnTx/>
                <a:uFillTx/>
                <a:latin typeface="Arial"/>
                <a:ea typeface="+mn-ea"/>
                <a:cs typeface="+mn-cs"/>
              </a:rPr>
              <a:t>To address this we can treat the cause or the symptoms.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800" b="0" i="0" u="none" strike="noStrike" kern="1200" cap="none" spc="0" normalizeH="0" baseline="0" noProof="0" dirty="0" smtClean="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smtClean="0">
                <a:ln>
                  <a:noFill/>
                </a:ln>
                <a:solidFill>
                  <a:prstClr val="black"/>
                </a:solidFill>
                <a:effectLst/>
                <a:uLnTx/>
                <a:uFillTx/>
                <a:latin typeface="Arial"/>
                <a:ea typeface="+mn-ea"/>
                <a:cs typeface="+mn-cs"/>
              </a:rPr>
              <a:t>Treating the </a:t>
            </a:r>
            <a:r>
              <a:rPr kumimoji="0" lang="en-AU" sz="2000" b="1" i="1" u="none" strike="noStrike" kern="1200" cap="none" spc="0" normalizeH="0" baseline="0" noProof="0" dirty="0" smtClean="0">
                <a:ln>
                  <a:noFill/>
                </a:ln>
                <a:solidFill>
                  <a:prstClr val="black"/>
                </a:solidFill>
                <a:effectLst/>
                <a:uLnTx/>
                <a:uFillTx/>
                <a:latin typeface="Arial"/>
                <a:ea typeface="+mn-ea"/>
                <a:cs typeface="+mn-cs"/>
              </a:rPr>
              <a:t>cause</a:t>
            </a:r>
            <a:r>
              <a:rPr kumimoji="0" lang="en-AU" sz="2000" b="0" i="0" u="none" strike="noStrike" kern="1200" cap="none" spc="0" normalizeH="0" baseline="0" noProof="0" dirty="0" smtClean="0">
                <a:ln>
                  <a:noFill/>
                </a:ln>
                <a:solidFill>
                  <a:prstClr val="black"/>
                </a:solidFill>
                <a:effectLst/>
                <a:uLnTx/>
                <a:uFillTx/>
                <a:latin typeface="Arial"/>
                <a:ea typeface="+mn-ea"/>
                <a:cs typeface="+mn-cs"/>
              </a:rPr>
              <a:t> will require a whole of society shift to address gendered structures &amp;  stereotypes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smtClean="0">
                <a:ln>
                  <a:noFill/>
                </a:ln>
                <a:solidFill>
                  <a:prstClr val="black"/>
                </a:solidFill>
                <a:effectLst/>
                <a:uLnTx/>
                <a:uFillTx/>
                <a:latin typeface="Arial"/>
                <a:ea typeface="+mn-ea"/>
                <a:cs typeface="+mn-cs"/>
              </a:rPr>
              <a:t>Hence EOCGE firms work to provide policies and practices which address the </a:t>
            </a:r>
            <a:r>
              <a:rPr kumimoji="0" lang="en-AU" sz="2000" b="1" i="1" u="none" strike="noStrike" kern="1200" cap="none" spc="0" normalizeH="0" baseline="0" noProof="0" dirty="0" smtClean="0">
                <a:ln>
                  <a:noFill/>
                </a:ln>
                <a:solidFill>
                  <a:prstClr val="black"/>
                </a:solidFill>
                <a:effectLst/>
                <a:uLnTx/>
                <a:uFillTx/>
                <a:latin typeface="Arial"/>
                <a:ea typeface="+mn-ea"/>
                <a:cs typeface="+mn-cs"/>
              </a:rPr>
              <a:t>symptoms</a:t>
            </a:r>
            <a:r>
              <a:rPr kumimoji="0" lang="en-AU" sz="2000" b="0" i="0" u="none" strike="noStrike" kern="1200" cap="none" spc="0" normalizeH="0" baseline="0" noProof="0" dirty="0" smtClean="0">
                <a:ln>
                  <a:noFill/>
                </a:ln>
                <a:solidFill>
                  <a:prstClr val="black"/>
                </a:solidFill>
                <a:effectLst/>
                <a:uLnTx/>
                <a:uFillTx/>
                <a:latin typeface="Arial"/>
                <a:ea typeface="+mn-ea"/>
                <a:cs typeface="+mn-cs"/>
              </a:rPr>
              <a:t>. </a:t>
            </a:r>
          </a:p>
          <a:p>
            <a:pPr marL="971550" marR="0" lvl="1" indent="-514350" algn="l" defTabSz="914400" rtl="0" eaLnBrk="1" fontAlgn="auto" latinLnBrk="0" hangingPunct="1">
              <a:lnSpc>
                <a:spcPct val="100000"/>
              </a:lnSpc>
              <a:spcBef>
                <a:spcPts val="0"/>
              </a:spcBef>
              <a:spcAft>
                <a:spcPts val="0"/>
              </a:spcAft>
              <a:buClrTx/>
              <a:buSzTx/>
              <a:buFont typeface="+mj-lt"/>
              <a:buAutoNum type="romanLcPeriod"/>
              <a:tabLst/>
              <a:defRPr/>
            </a:pPr>
            <a:r>
              <a:rPr kumimoji="0" lang="en-AU" sz="2000" b="0" i="0" u="none" strike="noStrike" kern="1200" cap="none" spc="0" normalizeH="0" baseline="0" noProof="0" dirty="0" smtClean="0">
                <a:ln>
                  <a:noFill/>
                </a:ln>
                <a:solidFill>
                  <a:prstClr val="black"/>
                </a:solidFill>
                <a:effectLst/>
                <a:uLnTx/>
                <a:uFillTx/>
                <a:latin typeface="Arial"/>
                <a:ea typeface="+mn-ea"/>
                <a:cs typeface="+mn-cs"/>
              </a:rPr>
              <a:t>Genuine Flexibility</a:t>
            </a:r>
          </a:p>
          <a:p>
            <a:pPr marL="971550" marR="0" lvl="1" indent="-514350" algn="l" defTabSz="914400" rtl="0" eaLnBrk="1" fontAlgn="auto" latinLnBrk="0" hangingPunct="1">
              <a:lnSpc>
                <a:spcPct val="100000"/>
              </a:lnSpc>
              <a:spcBef>
                <a:spcPts val="0"/>
              </a:spcBef>
              <a:spcAft>
                <a:spcPts val="0"/>
              </a:spcAft>
              <a:buClrTx/>
              <a:buSzTx/>
              <a:buFont typeface="+mj-lt"/>
              <a:buAutoNum type="romanLcPeriod"/>
              <a:tabLst/>
              <a:defRPr/>
            </a:pPr>
            <a:r>
              <a:rPr kumimoji="0" lang="en-AU" sz="2000" b="0" i="0" u="none" strike="noStrike" kern="1200" cap="none" spc="0" normalizeH="0" baseline="0" noProof="0" dirty="0" smtClean="0">
                <a:ln>
                  <a:noFill/>
                </a:ln>
                <a:solidFill>
                  <a:prstClr val="black"/>
                </a:solidFill>
                <a:effectLst/>
                <a:uLnTx/>
                <a:uFillTx/>
                <a:latin typeface="Arial"/>
                <a:ea typeface="+mn-ea"/>
                <a:cs typeface="+mn-cs"/>
              </a:rPr>
              <a:t>Childcare Provision</a:t>
            </a:r>
          </a:p>
          <a:p>
            <a:pPr marL="971550" marR="0" lvl="1" indent="-514350" algn="l" defTabSz="914400" rtl="0" eaLnBrk="1" fontAlgn="auto" latinLnBrk="0" hangingPunct="1">
              <a:lnSpc>
                <a:spcPct val="100000"/>
              </a:lnSpc>
              <a:spcBef>
                <a:spcPts val="0"/>
              </a:spcBef>
              <a:spcAft>
                <a:spcPts val="0"/>
              </a:spcAft>
              <a:buClrTx/>
              <a:buSzTx/>
              <a:buFont typeface="+mj-lt"/>
              <a:buAutoNum type="romanLcPeriod"/>
              <a:tabLst/>
              <a:defRPr/>
            </a:pPr>
            <a:r>
              <a:rPr kumimoji="0" lang="en-AU" sz="2000" b="0" i="0" u="none" strike="noStrike" kern="1200" cap="none" spc="0" normalizeH="0" baseline="0" noProof="0" dirty="0" smtClean="0">
                <a:ln>
                  <a:noFill/>
                </a:ln>
                <a:solidFill>
                  <a:prstClr val="black"/>
                </a:solidFill>
                <a:effectLst/>
                <a:uLnTx/>
                <a:uFillTx/>
                <a:latin typeface="Arial"/>
                <a:ea typeface="+mn-ea"/>
                <a:cs typeface="+mn-cs"/>
              </a:rPr>
              <a:t>Parental Leave</a:t>
            </a:r>
          </a:p>
          <a:p>
            <a:pPr marL="971550" marR="0" lvl="1" indent="-514350" algn="l" defTabSz="914400" rtl="0" eaLnBrk="1" fontAlgn="auto" latinLnBrk="0" hangingPunct="1">
              <a:lnSpc>
                <a:spcPct val="100000"/>
              </a:lnSpc>
              <a:spcBef>
                <a:spcPts val="0"/>
              </a:spcBef>
              <a:spcAft>
                <a:spcPts val="0"/>
              </a:spcAft>
              <a:buClrTx/>
              <a:buSzTx/>
              <a:buFont typeface="+mj-lt"/>
              <a:buAutoNum type="romanLcPeriod"/>
              <a:tabLst/>
              <a:defRPr/>
            </a:pPr>
            <a:r>
              <a:rPr kumimoji="0" lang="en-AU" sz="2000" b="0" i="0" u="none" strike="noStrike" kern="1200" cap="none" spc="0" normalizeH="0" baseline="0" noProof="0" dirty="0" smtClean="0">
                <a:ln>
                  <a:noFill/>
                </a:ln>
                <a:solidFill>
                  <a:prstClr val="black"/>
                </a:solidFill>
                <a:effectLst/>
                <a:uLnTx/>
                <a:uFillTx/>
                <a:latin typeface="Arial"/>
                <a:ea typeface="+mn-ea"/>
                <a:cs typeface="+mn-cs"/>
              </a:rPr>
              <a:t>Addressing Workplace Discrimination</a:t>
            </a:r>
            <a:endParaRPr kumimoji="0" lang="en-AU" sz="20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Oval 8"/>
          <p:cNvSpPr/>
          <p:nvPr/>
        </p:nvSpPr>
        <p:spPr>
          <a:xfrm>
            <a:off x="1199456" y="5471911"/>
            <a:ext cx="1224136" cy="477369"/>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11" name="Straight Arrow Connector 10"/>
          <p:cNvCxnSpPr/>
          <p:nvPr/>
        </p:nvCxnSpPr>
        <p:spPr>
          <a:xfrm flipV="1">
            <a:off x="2063552" y="3861048"/>
            <a:ext cx="1872208" cy="161086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0282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9"/>
          </p:nvPr>
        </p:nvSpPr>
        <p:spPr/>
        <p:txBody>
          <a:bodyPr/>
          <a:lstStyle/>
          <a:p>
            <a:fld id="{E917DE0E-AFB1-41FD-BC35-27DB61CA125F}" type="slidenum">
              <a:rPr lang="en-AU" smtClean="0"/>
              <a:pPr/>
              <a:t>31</a:t>
            </a:fld>
            <a:endParaRPr lang="en-AU" dirty="0"/>
          </a:p>
        </p:txBody>
      </p:sp>
      <p:sp>
        <p:nvSpPr>
          <p:cNvPr id="4" name="Title 6"/>
          <p:cNvSpPr>
            <a:spLocks noGrp="1"/>
          </p:cNvSpPr>
          <p:nvPr>
            <p:ph type="title"/>
          </p:nvPr>
        </p:nvSpPr>
        <p:spPr>
          <a:xfrm>
            <a:off x="479376" y="908720"/>
            <a:ext cx="11017300" cy="469056"/>
          </a:xfrm>
        </p:spPr>
        <p:txBody>
          <a:bodyPr>
            <a:noAutofit/>
          </a:bodyPr>
          <a:lstStyle/>
          <a:p>
            <a:r>
              <a:rPr lang="en-AU" sz="4000" dirty="0" smtClean="0">
                <a:solidFill>
                  <a:schemeClr val="tx1"/>
                </a:solidFill>
              </a:rPr>
              <a:t>Individual Action - Mobilise, Equip and be Visible</a:t>
            </a:r>
            <a:endParaRPr lang="en-AU" sz="4000" dirty="0">
              <a:solidFill>
                <a:schemeClr val="tx1"/>
              </a:solidFill>
            </a:endParaRPr>
          </a:p>
        </p:txBody>
      </p:sp>
      <p:sp>
        <p:nvSpPr>
          <p:cNvPr id="2" name="TextBox 1"/>
          <p:cNvSpPr txBox="1"/>
          <p:nvPr/>
        </p:nvSpPr>
        <p:spPr>
          <a:xfrm>
            <a:off x="551384" y="1700808"/>
            <a:ext cx="7200800" cy="4555093"/>
          </a:xfrm>
          <a:prstGeom prst="rect">
            <a:avLst/>
          </a:prstGeom>
          <a:noFill/>
        </p:spPr>
        <p:txBody>
          <a:bodyPr wrap="square" rtlCol="0">
            <a:spAutoFit/>
          </a:bodyPr>
          <a:lstStyle/>
          <a:p>
            <a:r>
              <a:rPr lang="en-AU" sz="2000" dirty="0" smtClean="0"/>
              <a:t>A key feature of EOCGE firms was the existence of formal women’s networks (with men) within the firm. These acted as:</a:t>
            </a:r>
          </a:p>
          <a:p>
            <a:endParaRPr lang="en-AU" sz="2000" dirty="0" smtClean="0"/>
          </a:p>
          <a:p>
            <a:pPr marL="342900" indent="-342900">
              <a:spcAft>
                <a:spcPts val="600"/>
              </a:spcAft>
              <a:buFont typeface="+mj-lt"/>
              <a:buAutoNum type="arabicPeriod"/>
            </a:pPr>
            <a:r>
              <a:rPr lang="en-AU" sz="2000" dirty="0" smtClean="0"/>
              <a:t>A catalyst for change</a:t>
            </a:r>
          </a:p>
          <a:p>
            <a:pPr marL="342900" indent="-342900">
              <a:spcAft>
                <a:spcPts val="600"/>
              </a:spcAft>
              <a:buFont typeface="+mj-lt"/>
              <a:buAutoNum type="arabicPeriod"/>
            </a:pPr>
            <a:r>
              <a:rPr lang="en-AU" sz="2000" dirty="0" smtClean="0"/>
              <a:t>A repository of knowledge of workplace gender inequality </a:t>
            </a:r>
          </a:p>
          <a:p>
            <a:pPr marL="342900" indent="-342900">
              <a:spcAft>
                <a:spcPts val="600"/>
              </a:spcAft>
              <a:buFont typeface="+mj-lt"/>
              <a:buAutoNum type="arabicPeriod"/>
            </a:pPr>
            <a:r>
              <a:rPr lang="en-AU" sz="2000" dirty="0" smtClean="0"/>
              <a:t>A source of expert opinion for developing/testing new gender policies and practices</a:t>
            </a:r>
          </a:p>
          <a:p>
            <a:pPr marL="342900" indent="-342900">
              <a:spcAft>
                <a:spcPts val="600"/>
              </a:spcAft>
              <a:buFont typeface="+mj-lt"/>
              <a:buAutoNum type="arabicPeriod"/>
            </a:pPr>
            <a:r>
              <a:rPr lang="en-AU" sz="2000" dirty="0" smtClean="0"/>
              <a:t>Advocates for evidence based organisational change </a:t>
            </a:r>
          </a:p>
          <a:p>
            <a:pPr marL="342900" indent="-342900">
              <a:spcAft>
                <a:spcPts val="600"/>
              </a:spcAft>
              <a:buFont typeface="+mj-lt"/>
              <a:buAutoNum type="arabicPeriod"/>
            </a:pPr>
            <a:r>
              <a:rPr lang="en-AU" sz="2000" dirty="0" smtClean="0"/>
              <a:t>Formal and informal mentors/sponsors for junior women</a:t>
            </a:r>
          </a:p>
          <a:p>
            <a:pPr marL="342900" indent="-342900">
              <a:spcAft>
                <a:spcPts val="600"/>
              </a:spcAft>
              <a:buFont typeface="+mj-lt"/>
              <a:buAutoNum type="arabicPeriod"/>
            </a:pPr>
            <a:r>
              <a:rPr lang="en-AU" sz="2000" dirty="0" smtClean="0"/>
              <a:t>Sponsors of forums, seminars and workshops to promote gender equality</a:t>
            </a:r>
          </a:p>
          <a:p>
            <a:pPr marL="342900" indent="-342900">
              <a:spcAft>
                <a:spcPts val="600"/>
              </a:spcAft>
              <a:buFont typeface="+mj-lt"/>
              <a:buAutoNum type="arabicPeriod"/>
            </a:pPr>
            <a:r>
              <a:rPr lang="en-AU" sz="2000" dirty="0" smtClean="0"/>
              <a:t>Hubs for the inclusion and empowerment of senior males to drive organisational change </a:t>
            </a:r>
            <a:endParaRPr lang="en-AU" sz="2000" dirty="0"/>
          </a:p>
        </p:txBody>
      </p:sp>
      <p:pic>
        <p:nvPicPr>
          <p:cNvPr id="6" name="Picture 5"/>
          <p:cNvPicPr>
            <a:picLocks noChangeAspect="1"/>
          </p:cNvPicPr>
          <p:nvPr/>
        </p:nvPicPr>
        <p:blipFill rotWithShape="1">
          <a:blip r:embed="rId2"/>
          <a:srcRect l="24801" r="22609"/>
          <a:stretch/>
        </p:blipFill>
        <p:spPr>
          <a:xfrm>
            <a:off x="8184232" y="1700808"/>
            <a:ext cx="3456384" cy="4391025"/>
          </a:xfrm>
          <a:prstGeom prst="rect">
            <a:avLst/>
          </a:prstGeom>
          <a:ln>
            <a:solidFill>
              <a:schemeClr val="accent1"/>
            </a:solidFill>
          </a:ln>
        </p:spPr>
      </p:pic>
    </p:spTree>
    <p:extLst>
      <p:ext uri="{BB962C8B-B14F-4D97-AF65-F5344CB8AC3E}">
        <p14:creationId xmlns:p14="http://schemas.microsoft.com/office/powerpoint/2010/main" val="1705392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9"/>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17DE0E-AFB1-41FD-BC35-27DB61CA125F}" type="slidenum">
              <a:rPr kumimoji="0" lang="en-AU" sz="8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AU"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Title 6"/>
          <p:cNvSpPr>
            <a:spLocks noGrp="1"/>
          </p:cNvSpPr>
          <p:nvPr>
            <p:ph type="title"/>
          </p:nvPr>
        </p:nvSpPr>
        <p:spPr>
          <a:xfrm>
            <a:off x="479376" y="908720"/>
            <a:ext cx="11449272" cy="469056"/>
          </a:xfrm>
        </p:spPr>
        <p:txBody>
          <a:bodyPr>
            <a:noAutofit/>
          </a:bodyPr>
          <a:lstStyle/>
          <a:p>
            <a:pPr algn="ctr"/>
            <a:r>
              <a:rPr lang="en-AU" sz="4400" dirty="0" smtClean="0">
                <a:solidFill>
                  <a:schemeClr val="tx1"/>
                </a:solidFill>
              </a:rPr>
              <a:t>Women on Boards - A Mosaic of Influencers</a:t>
            </a:r>
            <a:endParaRPr lang="en-AU" sz="4400" dirty="0">
              <a:solidFill>
                <a:schemeClr val="tx1"/>
              </a:solidFill>
            </a:endParaRPr>
          </a:p>
        </p:txBody>
      </p:sp>
      <p:pic>
        <p:nvPicPr>
          <p:cNvPr id="3" name="Picture 2"/>
          <p:cNvPicPr>
            <a:picLocks noChangeAspect="1"/>
          </p:cNvPicPr>
          <p:nvPr/>
        </p:nvPicPr>
        <p:blipFill>
          <a:blip r:embed="rId2"/>
          <a:stretch>
            <a:fillRect/>
          </a:stretch>
        </p:blipFill>
        <p:spPr>
          <a:xfrm rot="5400000">
            <a:off x="3614809" y="-714542"/>
            <a:ext cx="5034387" cy="9433046"/>
          </a:xfrm>
          <a:prstGeom prst="rect">
            <a:avLst/>
          </a:prstGeom>
        </p:spPr>
      </p:pic>
    </p:spTree>
    <p:extLst>
      <p:ext uri="{BB962C8B-B14F-4D97-AF65-F5344CB8AC3E}">
        <p14:creationId xmlns:p14="http://schemas.microsoft.com/office/powerpoint/2010/main" val="30855612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9"/>
          </p:nvPr>
        </p:nvSpPr>
        <p:spPr/>
        <p:txBody>
          <a:bodyPr/>
          <a:lstStyle/>
          <a:p>
            <a:fld id="{E917DE0E-AFB1-41FD-BC35-27DB61CA125F}" type="slidenum">
              <a:rPr lang="en-AU" smtClean="0"/>
              <a:pPr/>
              <a:t>33</a:t>
            </a:fld>
            <a:endParaRPr lang="en-AU" dirty="0"/>
          </a:p>
        </p:txBody>
      </p:sp>
      <p:sp>
        <p:nvSpPr>
          <p:cNvPr id="4" name="Title 6"/>
          <p:cNvSpPr>
            <a:spLocks noGrp="1"/>
          </p:cNvSpPr>
          <p:nvPr>
            <p:ph type="title"/>
          </p:nvPr>
        </p:nvSpPr>
        <p:spPr>
          <a:xfrm>
            <a:off x="479376" y="908720"/>
            <a:ext cx="11017300" cy="469056"/>
          </a:xfrm>
        </p:spPr>
        <p:txBody>
          <a:bodyPr>
            <a:noAutofit/>
          </a:bodyPr>
          <a:lstStyle/>
          <a:p>
            <a:r>
              <a:rPr lang="en-AU" sz="4000" dirty="0" smtClean="0">
                <a:solidFill>
                  <a:schemeClr val="tx1"/>
                </a:solidFill>
              </a:rPr>
              <a:t>UQ Pay Equity Guide</a:t>
            </a:r>
            <a:endParaRPr lang="en-AU" sz="4000" dirty="0">
              <a:solidFill>
                <a:schemeClr val="tx1"/>
              </a:solidFill>
            </a:endParaRPr>
          </a:p>
        </p:txBody>
      </p:sp>
      <p:sp>
        <p:nvSpPr>
          <p:cNvPr id="2" name="TextBox 1"/>
          <p:cNvSpPr txBox="1"/>
          <p:nvPr/>
        </p:nvSpPr>
        <p:spPr>
          <a:xfrm>
            <a:off x="767408" y="1988840"/>
            <a:ext cx="6960096" cy="3785652"/>
          </a:xfrm>
          <a:prstGeom prst="rect">
            <a:avLst/>
          </a:prstGeom>
          <a:noFill/>
        </p:spPr>
        <p:txBody>
          <a:bodyPr wrap="square" rtlCol="0">
            <a:spAutoFit/>
          </a:bodyPr>
          <a:lstStyle/>
          <a:p>
            <a:r>
              <a:rPr lang="en-AU" sz="2400" dirty="0" smtClean="0"/>
              <a:t>UQ has recently issued a Pay Equity Guide which summarises the issue of the gender pay gap.</a:t>
            </a:r>
          </a:p>
          <a:p>
            <a:r>
              <a:rPr lang="en-AU" sz="2400" dirty="0" smtClean="0"/>
              <a:t>The objective of the guide is twofold:</a:t>
            </a:r>
          </a:p>
          <a:p>
            <a:endParaRPr lang="en-AU" sz="2400" dirty="0" smtClean="0"/>
          </a:p>
          <a:p>
            <a:pPr marL="457200" indent="-457200">
              <a:buFont typeface="+mj-lt"/>
              <a:buAutoNum type="arabicPeriod"/>
            </a:pPr>
            <a:r>
              <a:rPr lang="en-AU" sz="2400" dirty="0" smtClean="0"/>
              <a:t>To make an understanding of the causes and consequences of the gender pay gap accessible to managers and staff alike.</a:t>
            </a:r>
          </a:p>
          <a:p>
            <a:pPr marL="457200" indent="-457200">
              <a:buFont typeface="+mj-lt"/>
              <a:buAutoNum type="arabicPeriod"/>
            </a:pPr>
            <a:r>
              <a:rPr lang="en-AU" sz="2400" dirty="0" smtClean="0"/>
              <a:t>To make all of the resources necessary to address the gender pay gap accessible to managers and staff.</a:t>
            </a:r>
          </a:p>
        </p:txBody>
      </p:sp>
      <p:sp>
        <p:nvSpPr>
          <p:cNvPr id="3" name="Rectangle 2"/>
          <p:cNvSpPr/>
          <p:nvPr/>
        </p:nvSpPr>
        <p:spPr>
          <a:xfrm>
            <a:off x="7608168" y="6165304"/>
            <a:ext cx="4608512" cy="261610"/>
          </a:xfrm>
          <a:prstGeom prst="rect">
            <a:avLst/>
          </a:prstGeom>
        </p:spPr>
        <p:txBody>
          <a:bodyPr wrap="square">
            <a:spAutoFit/>
          </a:bodyPr>
          <a:lstStyle/>
          <a:p>
            <a:pPr algn="ctr"/>
            <a:r>
              <a:rPr lang="en-AU" sz="1100" dirty="0">
                <a:solidFill>
                  <a:srgbClr val="7030A0"/>
                </a:solidFill>
              </a:rPr>
              <a:t>https://about.uq.edu.au/files/7057/UQ%20Pay%20Equity%20Guide.pdf</a:t>
            </a:r>
          </a:p>
        </p:txBody>
      </p:sp>
      <p:pic>
        <p:nvPicPr>
          <p:cNvPr id="7" name="Picture 6"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6240" y="1155149"/>
            <a:ext cx="3384376" cy="4834823"/>
          </a:xfrm>
          <a:prstGeom prst="rect">
            <a:avLst/>
          </a:prstGeom>
          <a:ln w="12700">
            <a:solidFill>
              <a:schemeClr val="tx1"/>
            </a:solidFill>
          </a:ln>
        </p:spPr>
      </p:pic>
    </p:spTree>
    <p:extLst>
      <p:ext uri="{BB962C8B-B14F-4D97-AF65-F5344CB8AC3E}">
        <p14:creationId xmlns:p14="http://schemas.microsoft.com/office/powerpoint/2010/main" val="4081568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9"/>
          </p:nvPr>
        </p:nvSpPr>
        <p:spPr/>
        <p:txBody>
          <a:bodyPr/>
          <a:lstStyle/>
          <a:p>
            <a:fld id="{E917DE0E-AFB1-41FD-BC35-27DB61CA125F}" type="slidenum">
              <a:rPr lang="en-AU" smtClean="0"/>
              <a:pPr/>
              <a:t>34</a:t>
            </a:fld>
            <a:endParaRPr lang="en-AU" dirty="0"/>
          </a:p>
        </p:txBody>
      </p:sp>
      <p:sp>
        <p:nvSpPr>
          <p:cNvPr id="4" name="Title 6"/>
          <p:cNvSpPr>
            <a:spLocks noGrp="1"/>
          </p:cNvSpPr>
          <p:nvPr>
            <p:ph type="title"/>
          </p:nvPr>
        </p:nvSpPr>
        <p:spPr>
          <a:xfrm>
            <a:off x="479376" y="908720"/>
            <a:ext cx="11017300" cy="469056"/>
          </a:xfrm>
        </p:spPr>
        <p:txBody>
          <a:bodyPr>
            <a:noAutofit/>
          </a:bodyPr>
          <a:lstStyle/>
          <a:p>
            <a:r>
              <a:rPr lang="en-AU" sz="4000" dirty="0" smtClean="0">
                <a:solidFill>
                  <a:schemeClr val="tx1"/>
                </a:solidFill>
              </a:rPr>
              <a:t>UQ Pay Equity Guide</a:t>
            </a:r>
            <a:endParaRPr lang="en-AU" sz="4000" dirty="0">
              <a:solidFill>
                <a:schemeClr val="tx1"/>
              </a:solidFill>
            </a:endParaRPr>
          </a:p>
        </p:txBody>
      </p:sp>
      <p:sp>
        <p:nvSpPr>
          <p:cNvPr id="2" name="TextBox 1"/>
          <p:cNvSpPr txBox="1"/>
          <p:nvPr/>
        </p:nvSpPr>
        <p:spPr>
          <a:xfrm>
            <a:off x="767408" y="1700808"/>
            <a:ext cx="6120680" cy="4139595"/>
          </a:xfrm>
          <a:prstGeom prst="rect">
            <a:avLst/>
          </a:prstGeom>
          <a:noFill/>
        </p:spPr>
        <p:txBody>
          <a:bodyPr wrap="square" rtlCol="0">
            <a:spAutoFit/>
          </a:bodyPr>
          <a:lstStyle/>
          <a:p>
            <a:r>
              <a:rPr lang="en-AU" sz="2000" dirty="0" smtClean="0"/>
              <a:t>The Guide is divided into the following sections:</a:t>
            </a:r>
          </a:p>
          <a:p>
            <a:endParaRPr lang="en-AU" sz="800" dirty="0" smtClean="0"/>
          </a:p>
          <a:p>
            <a:pPr marL="342900" indent="-342900">
              <a:spcAft>
                <a:spcPts val="600"/>
              </a:spcAft>
              <a:buFont typeface="+mj-lt"/>
              <a:buAutoNum type="arabicPeriod"/>
            </a:pPr>
            <a:r>
              <a:rPr lang="en-AU" sz="2000" dirty="0" smtClean="0"/>
              <a:t>What is the Gender pay Gap?</a:t>
            </a:r>
          </a:p>
          <a:p>
            <a:pPr marL="342900" indent="-342900">
              <a:spcAft>
                <a:spcPts val="600"/>
              </a:spcAft>
              <a:buFont typeface="+mj-lt"/>
              <a:buAutoNum type="arabicPeriod"/>
            </a:pPr>
            <a:r>
              <a:rPr lang="en-AU" sz="2000" dirty="0" smtClean="0"/>
              <a:t>What is the impact of the Gender Pay Gap? </a:t>
            </a:r>
          </a:p>
          <a:p>
            <a:pPr marL="342900" indent="-342900">
              <a:spcAft>
                <a:spcPts val="600"/>
              </a:spcAft>
              <a:buFont typeface="+mj-lt"/>
              <a:buAutoNum type="arabicPeriod"/>
            </a:pPr>
            <a:r>
              <a:rPr lang="en-AU" sz="2000" dirty="0" smtClean="0"/>
              <a:t>Separate sections for Managers and Staff on what can be done to address the gap:</a:t>
            </a:r>
          </a:p>
          <a:p>
            <a:pPr marL="971550" lvl="1" indent="-514350">
              <a:buFont typeface="+mj-lt"/>
              <a:buAutoNum type="romanLcPeriod"/>
            </a:pPr>
            <a:r>
              <a:rPr lang="en-AU" sz="1400" dirty="0" smtClean="0"/>
              <a:t>Equipping and resourcing your Human Resources team</a:t>
            </a:r>
          </a:p>
          <a:p>
            <a:pPr marL="971550" lvl="1" indent="-514350">
              <a:buFont typeface="+mj-lt"/>
              <a:buAutoNum type="romanLcPeriod"/>
            </a:pPr>
            <a:r>
              <a:rPr lang="en-AU" sz="1400" dirty="0" smtClean="0"/>
              <a:t>Know organisational responsibilities and set clear goals</a:t>
            </a:r>
          </a:p>
          <a:p>
            <a:pPr marL="971550" lvl="1" indent="-514350">
              <a:buFont typeface="+mj-lt"/>
              <a:buAutoNum type="romanLcPeriod"/>
            </a:pPr>
            <a:r>
              <a:rPr lang="en-AU" sz="1400" dirty="0" smtClean="0"/>
              <a:t>Conduct regular pay equity audits</a:t>
            </a:r>
          </a:p>
          <a:p>
            <a:pPr marL="971550" lvl="1" indent="-514350">
              <a:buFont typeface="+mj-lt"/>
              <a:buAutoNum type="romanLcPeriod"/>
            </a:pPr>
            <a:r>
              <a:rPr lang="en-AU" sz="1400" dirty="0" smtClean="0"/>
              <a:t>Have transparent pay schemes</a:t>
            </a:r>
          </a:p>
          <a:p>
            <a:pPr marL="971550" lvl="1" indent="-514350">
              <a:buFont typeface="+mj-lt"/>
              <a:buAutoNum type="romanLcPeriod"/>
            </a:pPr>
            <a:r>
              <a:rPr lang="en-AU" sz="1400" dirty="0" smtClean="0"/>
              <a:t>Check salaries at entry and promotion</a:t>
            </a:r>
          </a:p>
          <a:p>
            <a:pPr marL="971550" lvl="1" indent="-514350">
              <a:buFont typeface="+mj-lt"/>
              <a:buAutoNum type="romanLcPeriod"/>
            </a:pPr>
            <a:r>
              <a:rPr lang="en-GB" sz="1400" dirty="0"/>
              <a:t>Analyse roles in terms of equal value as well as equal </a:t>
            </a:r>
            <a:r>
              <a:rPr lang="en-GB" sz="1400" dirty="0" smtClean="0"/>
              <a:t>work</a:t>
            </a:r>
          </a:p>
          <a:p>
            <a:pPr marL="971550" lvl="1" indent="-514350">
              <a:buFont typeface="+mj-lt"/>
              <a:buAutoNum type="romanLcPeriod"/>
            </a:pPr>
            <a:r>
              <a:rPr lang="en-AU" sz="1400" dirty="0" smtClean="0"/>
              <a:t>Factor in all forms of remuneration</a:t>
            </a:r>
          </a:p>
          <a:p>
            <a:pPr marL="971550" lvl="1" indent="-514350">
              <a:buFont typeface="+mj-lt"/>
              <a:buAutoNum type="romanLcPeriod"/>
            </a:pPr>
            <a:r>
              <a:rPr lang="en-GB" sz="1400" dirty="0"/>
              <a:t>Reward output and productivity not just visibility </a:t>
            </a:r>
            <a:endParaRPr lang="en-GB" sz="1400" dirty="0" smtClean="0"/>
          </a:p>
          <a:p>
            <a:pPr marL="971550" lvl="1" indent="-514350">
              <a:buFont typeface="+mj-lt"/>
              <a:buAutoNum type="romanLcPeriod"/>
            </a:pPr>
            <a:r>
              <a:rPr lang="en-GB" sz="1400" dirty="0"/>
              <a:t>Treat full-time, flexible and part-time staff </a:t>
            </a:r>
            <a:r>
              <a:rPr lang="en-GB" sz="1400" dirty="0" smtClean="0"/>
              <a:t>equally</a:t>
            </a:r>
          </a:p>
          <a:p>
            <a:pPr marL="971550" lvl="1" indent="-514350">
              <a:buFont typeface="+mj-lt"/>
              <a:buAutoNum type="romanLcPeriod"/>
            </a:pPr>
            <a:r>
              <a:rPr lang="en-GB" sz="1400" dirty="0"/>
              <a:t>Offer equal training and development </a:t>
            </a:r>
            <a:r>
              <a:rPr lang="en-GB" sz="1400" dirty="0" smtClean="0"/>
              <a:t>opportunities</a:t>
            </a:r>
            <a:endParaRPr lang="en-AU" sz="1400" dirty="0" smtClean="0"/>
          </a:p>
        </p:txBody>
      </p:sp>
      <p:sp>
        <p:nvSpPr>
          <p:cNvPr id="8" name="TextBox 7"/>
          <p:cNvSpPr txBox="1"/>
          <p:nvPr/>
        </p:nvSpPr>
        <p:spPr>
          <a:xfrm>
            <a:off x="766137" y="5733256"/>
            <a:ext cx="6960096" cy="523220"/>
          </a:xfrm>
          <a:prstGeom prst="rect">
            <a:avLst/>
          </a:prstGeom>
          <a:noFill/>
        </p:spPr>
        <p:txBody>
          <a:bodyPr wrap="square" rtlCol="0">
            <a:spAutoFit/>
          </a:bodyPr>
          <a:lstStyle/>
          <a:p>
            <a:endParaRPr lang="en-AU" sz="800" dirty="0" smtClean="0"/>
          </a:p>
          <a:p>
            <a:pPr marL="457200" indent="-457200">
              <a:spcAft>
                <a:spcPts val="600"/>
              </a:spcAft>
              <a:buFont typeface="+mj-lt"/>
              <a:buAutoNum type="arabicPeriod" startAt="4"/>
            </a:pPr>
            <a:r>
              <a:rPr lang="en-AU" sz="2000" dirty="0" smtClean="0"/>
              <a:t>Links to additional tools and resources</a:t>
            </a:r>
          </a:p>
        </p:txBody>
      </p:sp>
      <p:pic>
        <p:nvPicPr>
          <p:cNvPr id="6" name="Picture 5"/>
          <p:cNvPicPr>
            <a:picLocks noChangeAspect="1"/>
          </p:cNvPicPr>
          <p:nvPr/>
        </p:nvPicPr>
        <p:blipFill>
          <a:blip r:embed="rId2"/>
          <a:stretch>
            <a:fillRect/>
          </a:stretch>
        </p:blipFill>
        <p:spPr>
          <a:xfrm>
            <a:off x="6816080" y="1777126"/>
            <a:ext cx="5164275" cy="4271313"/>
          </a:xfrm>
          <a:prstGeom prst="rect">
            <a:avLst/>
          </a:prstGeom>
        </p:spPr>
      </p:pic>
    </p:spTree>
    <p:extLst>
      <p:ext uri="{BB962C8B-B14F-4D97-AF65-F5344CB8AC3E}">
        <p14:creationId xmlns:p14="http://schemas.microsoft.com/office/powerpoint/2010/main" val="4252957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9"/>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17DE0E-AFB1-41FD-BC35-27DB61CA125F}" type="slidenum">
              <a:rPr kumimoji="0" lang="en-AU" sz="8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AU"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Rectangle 4">
            <a:extLst>
              <a:ext uri="{FF2B5EF4-FFF2-40B4-BE49-F238E27FC236}">
                <a16:creationId xmlns:a16="http://schemas.microsoft.com/office/drawing/2014/main" id="{E4745804-46C2-4807-950E-98ECBDD775DC}"/>
              </a:ext>
            </a:extLst>
          </p:cNvPr>
          <p:cNvSpPr>
            <a:spLocks noChangeArrowheads="1"/>
          </p:cNvSpPr>
          <p:nvPr/>
        </p:nvSpPr>
        <p:spPr bwMode="auto">
          <a:xfrm>
            <a:off x="839416" y="2924944"/>
            <a:ext cx="1075288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chemeClr val="tx1"/>
                </a:solidFill>
                <a:latin typeface="HelveticaNeueLT Pro 45 Lt"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7200" b="0" i="0" u="none" strike="noStrike" kern="1200" cap="none" spc="0" normalizeH="0" baseline="0" noProof="0" dirty="0" smtClean="0">
                <a:ln>
                  <a:noFill/>
                </a:ln>
                <a:solidFill>
                  <a:prstClr val="black"/>
                </a:solidFill>
                <a:effectLst/>
                <a:uLnTx/>
                <a:uFillTx/>
                <a:latin typeface="Gotham Light"/>
                <a:ea typeface="MS PGothic" panose="020B0600070205080204" pitchFamily="34" charset="-128"/>
                <a:cs typeface="+mn-cs"/>
              </a:rPr>
              <a:t>THANKYOU</a:t>
            </a:r>
            <a:endParaRPr kumimoji="0" lang="en-AU" altLang="en-US" sz="7200" b="0" i="0" u="none" strike="noStrike" kern="1200" cap="none" spc="0" normalizeH="0" baseline="0" noProof="0" dirty="0">
              <a:ln>
                <a:noFill/>
              </a:ln>
              <a:solidFill>
                <a:prstClr val="black"/>
              </a:solidFill>
              <a:effectLst/>
              <a:uLnTx/>
              <a:uFillTx/>
              <a:latin typeface="Gotham Light"/>
              <a:ea typeface="MS PGothic" panose="020B0600070205080204" pitchFamily="34" charset="-128"/>
              <a:cs typeface="+mn-cs"/>
            </a:endParaRPr>
          </a:p>
        </p:txBody>
      </p:sp>
    </p:spTree>
    <p:extLst>
      <p:ext uri="{BB962C8B-B14F-4D97-AF65-F5344CB8AC3E}">
        <p14:creationId xmlns:p14="http://schemas.microsoft.com/office/powerpoint/2010/main" val="2465992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4823" y="1568723"/>
            <a:ext cx="6622354" cy="4596581"/>
          </a:xfrm>
          <a:prstGeom prst="rect">
            <a:avLst/>
          </a:prstGeom>
        </p:spPr>
      </p:pic>
      <p:sp>
        <p:nvSpPr>
          <p:cNvPr id="7" name="TextBox 11">
            <a:extLst>
              <a:ext uri="{FF2B5EF4-FFF2-40B4-BE49-F238E27FC236}">
                <a16:creationId xmlns:a16="http://schemas.microsoft.com/office/drawing/2014/main" id="{22041DF6-FDF9-4793-9757-79589A01048F}"/>
              </a:ext>
            </a:extLst>
          </p:cNvPr>
          <p:cNvSpPr txBox="1">
            <a:spLocks noChangeArrowheads="1"/>
          </p:cNvSpPr>
          <p:nvPr/>
        </p:nvSpPr>
        <p:spPr bwMode="auto">
          <a:xfrm>
            <a:off x="301625" y="3074988"/>
            <a:ext cx="33131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chemeClr val="tx1"/>
                </a:solidFill>
                <a:latin typeface="HelveticaNeueLT Pro 45 Lt"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a:spcBef>
                <a:spcPct val="0"/>
              </a:spcBef>
              <a:buFontTx/>
              <a:buNone/>
            </a:pPr>
            <a:r>
              <a:rPr lang="en-AU" altLang="en-US" sz="1800" dirty="0">
                <a:latin typeface="Arial" panose="020B0604020202020204" pitchFamily="34" charset="0"/>
              </a:rPr>
              <a:t>There is a continuing blockage for women wanting to enter CEO roles</a:t>
            </a:r>
          </a:p>
        </p:txBody>
      </p:sp>
      <p:sp>
        <p:nvSpPr>
          <p:cNvPr id="8" name="Oval 7">
            <a:extLst>
              <a:ext uri="{FF2B5EF4-FFF2-40B4-BE49-F238E27FC236}">
                <a16:creationId xmlns:a16="http://schemas.microsoft.com/office/drawing/2014/main" id="{DB5986AC-90AE-415D-B82D-573526EEAAF9}"/>
              </a:ext>
            </a:extLst>
          </p:cNvPr>
          <p:cNvSpPr/>
          <p:nvPr/>
        </p:nvSpPr>
        <p:spPr>
          <a:xfrm>
            <a:off x="6456040" y="1700808"/>
            <a:ext cx="944240" cy="86409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9" name="Right Brace 8">
            <a:extLst>
              <a:ext uri="{FF2B5EF4-FFF2-40B4-BE49-F238E27FC236}">
                <a16:creationId xmlns:a16="http://schemas.microsoft.com/office/drawing/2014/main" id="{0BC415D1-3525-4EB7-A352-0287D7062F0A}"/>
              </a:ext>
            </a:extLst>
          </p:cNvPr>
          <p:cNvSpPr/>
          <p:nvPr/>
        </p:nvSpPr>
        <p:spPr>
          <a:xfrm rot="9240000" flipH="1">
            <a:off x="8145124" y="2219353"/>
            <a:ext cx="716887" cy="3108240"/>
          </a:xfrm>
          <a:prstGeom prst="rightBrace">
            <a:avLst>
              <a:gd name="adj1" fmla="val 0"/>
              <a:gd name="adj2" fmla="val 50000"/>
            </a:avLst>
          </a:prstGeom>
          <a:noFill/>
          <a:ln w="254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AU"/>
          </a:p>
        </p:txBody>
      </p:sp>
      <p:sp>
        <p:nvSpPr>
          <p:cNvPr id="10" name="TextBox 10">
            <a:extLst>
              <a:ext uri="{FF2B5EF4-FFF2-40B4-BE49-F238E27FC236}">
                <a16:creationId xmlns:a16="http://schemas.microsoft.com/office/drawing/2014/main" id="{93DD92D8-1AD0-4BA7-A8EC-B50F404FC4A3}"/>
              </a:ext>
            </a:extLst>
          </p:cNvPr>
          <p:cNvSpPr txBox="1">
            <a:spLocks noChangeArrowheads="1"/>
          </p:cNvSpPr>
          <p:nvPr/>
        </p:nvSpPr>
        <p:spPr bwMode="auto">
          <a:xfrm>
            <a:off x="9003610" y="3140968"/>
            <a:ext cx="249299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chemeClr val="tx1"/>
                </a:solidFill>
                <a:latin typeface="HelveticaNeueLT Pro 45 Lt"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a:spcBef>
                <a:spcPct val="0"/>
              </a:spcBef>
              <a:buFontTx/>
              <a:buNone/>
            </a:pPr>
            <a:r>
              <a:rPr lang="en-AU" altLang="en-US" sz="1800" dirty="0">
                <a:latin typeface="Arial" panose="020B0604020202020204" pitchFamily="34" charset="0"/>
              </a:rPr>
              <a:t>Average of </a:t>
            </a:r>
            <a:r>
              <a:rPr lang="en-AU" altLang="en-US" sz="1800" dirty="0" smtClean="0">
                <a:latin typeface="Arial" panose="020B0604020202020204" pitchFamily="34" charset="0"/>
              </a:rPr>
              <a:t>4.2% total </a:t>
            </a:r>
          </a:p>
          <a:p>
            <a:pPr>
              <a:spcBef>
                <a:spcPct val="0"/>
              </a:spcBef>
              <a:buFontTx/>
              <a:buNone/>
            </a:pPr>
            <a:r>
              <a:rPr lang="en-AU" altLang="en-US" sz="1800" dirty="0" smtClean="0">
                <a:latin typeface="Arial" panose="020B0604020202020204" pitchFamily="34" charset="0"/>
              </a:rPr>
              <a:t>increase over 7 years</a:t>
            </a:r>
          </a:p>
          <a:p>
            <a:pPr>
              <a:spcBef>
                <a:spcPct val="0"/>
              </a:spcBef>
              <a:buFontTx/>
              <a:buNone/>
            </a:pPr>
            <a:r>
              <a:rPr lang="en-AU" altLang="en-US" sz="1800" dirty="0" smtClean="0">
                <a:latin typeface="Arial" panose="020B0604020202020204" pitchFamily="34" charset="0"/>
              </a:rPr>
              <a:t> (parity in 30 years)</a:t>
            </a:r>
            <a:endParaRPr lang="en-AU" altLang="en-US" sz="1800" dirty="0">
              <a:latin typeface="Arial" panose="020B0604020202020204" pitchFamily="34" charset="0"/>
            </a:endParaRPr>
          </a:p>
        </p:txBody>
      </p:sp>
      <p:sp>
        <p:nvSpPr>
          <p:cNvPr id="11" name="TextBox 5">
            <a:extLst>
              <a:ext uri="{FF2B5EF4-FFF2-40B4-BE49-F238E27FC236}">
                <a16:creationId xmlns:a16="http://schemas.microsoft.com/office/drawing/2014/main" id="{BEE2B658-E470-4004-BA68-609C9CA73A45}"/>
              </a:ext>
            </a:extLst>
          </p:cNvPr>
          <p:cNvSpPr txBox="1">
            <a:spLocks noChangeArrowheads="1"/>
          </p:cNvSpPr>
          <p:nvPr/>
        </p:nvSpPr>
        <p:spPr bwMode="auto">
          <a:xfrm>
            <a:off x="8292281" y="1733244"/>
            <a:ext cx="32845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chemeClr val="tx1"/>
                </a:solidFill>
                <a:latin typeface="HelveticaNeueLT Pro 45 Lt"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a:spcBef>
                <a:spcPct val="0"/>
              </a:spcBef>
              <a:buFontTx/>
              <a:buNone/>
            </a:pPr>
            <a:r>
              <a:rPr lang="en-AU" altLang="en-US" sz="1800" dirty="0" smtClean="0">
                <a:latin typeface="Arial" panose="020B0604020202020204" pitchFamily="34" charset="0"/>
              </a:rPr>
              <a:t>+3.6% </a:t>
            </a:r>
            <a:r>
              <a:rPr lang="en-AU" altLang="en-US" sz="1800" dirty="0">
                <a:latin typeface="Arial" panose="020B0604020202020204" pitchFamily="34" charset="0"/>
              </a:rPr>
              <a:t>over </a:t>
            </a:r>
            <a:r>
              <a:rPr lang="en-AU" altLang="en-US" sz="1800" dirty="0" smtClean="0">
                <a:latin typeface="Arial" panose="020B0604020202020204" pitchFamily="34" charset="0"/>
              </a:rPr>
              <a:t>7 </a:t>
            </a:r>
            <a:r>
              <a:rPr lang="en-AU" altLang="en-US" sz="1800" dirty="0">
                <a:latin typeface="Arial" panose="020B0604020202020204" pitchFamily="34" charset="0"/>
              </a:rPr>
              <a:t>years (another </a:t>
            </a:r>
            <a:r>
              <a:rPr lang="en-AU" altLang="en-US" sz="1800" dirty="0" smtClean="0">
                <a:latin typeface="Arial" panose="020B0604020202020204" pitchFamily="34" charset="0"/>
              </a:rPr>
              <a:t>62 </a:t>
            </a:r>
            <a:r>
              <a:rPr lang="en-AU" altLang="en-US" sz="1800" dirty="0">
                <a:latin typeface="Arial" panose="020B0604020202020204" pitchFamily="34" charset="0"/>
              </a:rPr>
              <a:t>years until parity)</a:t>
            </a:r>
          </a:p>
        </p:txBody>
      </p:sp>
      <p:cxnSp>
        <p:nvCxnSpPr>
          <p:cNvPr id="12" name="Straight Arrow Connector 11">
            <a:extLst>
              <a:ext uri="{FF2B5EF4-FFF2-40B4-BE49-F238E27FC236}">
                <a16:creationId xmlns:a16="http://schemas.microsoft.com/office/drawing/2014/main" id="{1CAA9CD6-1A63-4880-87D6-17280C2542A7}"/>
              </a:ext>
            </a:extLst>
          </p:cNvPr>
          <p:cNvCxnSpPr>
            <a:cxnSpLocks/>
          </p:cNvCxnSpPr>
          <p:nvPr/>
        </p:nvCxnSpPr>
        <p:spPr>
          <a:xfrm flipH="1">
            <a:off x="7400280" y="2060848"/>
            <a:ext cx="792162"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
            <a:extLst>
              <a:ext uri="{FF2B5EF4-FFF2-40B4-BE49-F238E27FC236}">
                <a16:creationId xmlns:a16="http://schemas.microsoft.com/office/drawing/2014/main" id="{892F987F-60C2-4CCD-BF6A-A7EEEE37CA63}"/>
              </a:ext>
            </a:extLst>
          </p:cNvPr>
          <p:cNvSpPr txBox="1">
            <a:spLocks noChangeArrowheads="1"/>
          </p:cNvSpPr>
          <p:nvPr/>
        </p:nvSpPr>
        <p:spPr bwMode="auto">
          <a:xfrm>
            <a:off x="2548954" y="6217567"/>
            <a:ext cx="70754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chemeClr val="tx1"/>
                </a:solidFill>
                <a:latin typeface="HelveticaNeueLT Pro 45 Lt"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a:spcBef>
                <a:spcPct val="0"/>
              </a:spcBef>
              <a:buFontTx/>
              <a:buNone/>
            </a:pPr>
            <a:r>
              <a:rPr lang="en-AU" altLang="en-US" sz="1200" dirty="0">
                <a:solidFill>
                  <a:srgbClr val="6600CC"/>
                </a:solidFill>
                <a:latin typeface="Arial" panose="020B0604020202020204" pitchFamily="34" charset="0"/>
              </a:rPr>
              <a:t>WGEA (</a:t>
            </a:r>
            <a:r>
              <a:rPr lang="en-AU" altLang="en-US" sz="1200" dirty="0" smtClean="0">
                <a:solidFill>
                  <a:srgbClr val="6600CC"/>
                </a:solidFill>
                <a:latin typeface="Arial" panose="020B0604020202020204" pitchFamily="34" charset="0"/>
              </a:rPr>
              <a:t>2020) </a:t>
            </a:r>
            <a:r>
              <a:rPr lang="en-AU" altLang="en-US" sz="1200" dirty="0">
                <a:solidFill>
                  <a:srgbClr val="6600CC"/>
                </a:solidFill>
                <a:latin typeface="Arial" panose="020B0604020202020204" pitchFamily="34" charset="0"/>
              </a:rPr>
              <a:t>Data Based upon reporting data from </a:t>
            </a:r>
            <a:r>
              <a:rPr lang="en-AU" altLang="en-US" sz="1200" dirty="0" smtClean="0">
                <a:solidFill>
                  <a:srgbClr val="6600CC"/>
                </a:solidFill>
                <a:latin typeface="Arial" panose="020B0604020202020204" pitchFamily="34" charset="0"/>
              </a:rPr>
              <a:t>4,943 </a:t>
            </a:r>
            <a:r>
              <a:rPr lang="en-AU" altLang="en-US" sz="1200" dirty="0">
                <a:solidFill>
                  <a:srgbClr val="6600CC"/>
                </a:solidFill>
                <a:latin typeface="Arial" panose="020B0604020202020204" pitchFamily="34" charset="0"/>
              </a:rPr>
              <a:t>firms with &gt; 100 employees </a:t>
            </a:r>
          </a:p>
        </p:txBody>
      </p:sp>
      <p:sp>
        <p:nvSpPr>
          <p:cNvPr id="14" name="Rectangle 5">
            <a:extLst>
              <a:ext uri="{FF2B5EF4-FFF2-40B4-BE49-F238E27FC236}">
                <a16:creationId xmlns:a16="http://schemas.microsoft.com/office/drawing/2014/main" id="{EAD3F23C-B39E-4C77-909D-229C63BCD784}"/>
              </a:ext>
            </a:extLst>
          </p:cNvPr>
          <p:cNvSpPr>
            <a:spLocks noChangeArrowheads="1"/>
          </p:cNvSpPr>
          <p:nvPr/>
        </p:nvSpPr>
        <p:spPr bwMode="auto">
          <a:xfrm>
            <a:off x="767408" y="725464"/>
            <a:ext cx="1072919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chemeClr val="tx1"/>
                </a:solidFill>
                <a:latin typeface="HelveticaNeueLT Pro 45 Lt"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algn="ctr">
              <a:spcBef>
                <a:spcPct val="0"/>
              </a:spcBef>
              <a:buFontTx/>
              <a:buNone/>
            </a:pPr>
            <a:r>
              <a:rPr lang="en-US" altLang="en-US" sz="4000" dirty="0" smtClean="0">
                <a:latin typeface="Gotham Light"/>
              </a:rPr>
              <a:t>CEO Parity </a:t>
            </a:r>
            <a:r>
              <a:rPr lang="en-US" altLang="en-US" sz="4000" dirty="0">
                <a:latin typeface="Gotham Light"/>
              </a:rPr>
              <a:t>in the Broader Economy – </a:t>
            </a:r>
            <a:r>
              <a:rPr lang="en-US" altLang="en-US" sz="4000" dirty="0" smtClean="0">
                <a:latin typeface="Gotham Light"/>
              </a:rPr>
              <a:t>2083</a:t>
            </a:r>
            <a:endParaRPr lang="en-AU" altLang="en-US" sz="4000" dirty="0">
              <a:latin typeface="Gotham Light"/>
            </a:endParaRPr>
          </a:p>
        </p:txBody>
      </p:sp>
      <p:sp>
        <p:nvSpPr>
          <p:cNvPr id="3" name="Slide Number Placeholder 2"/>
          <p:cNvSpPr>
            <a:spLocks noGrp="1"/>
          </p:cNvSpPr>
          <p:nvPr>
            <p:ph type="sldNum" sz="quarter" idx="19"/>
          </p:nvPr>
        </p:nvSpPr>
        <p:spPr/>
        <p:txBody>
          <a:bodyPr/>
          <a:lstStyle/>
          <a:p>
            <a:fld id="{E917DE0E-AFB1-41FD-BC35-27DB61CA125F}" type="slidenum">
              <a:rPr lang="en-AU" smtClean="0"/>
              <a:pPr/>
              <a:t>4</a:t>
            </a:fld>
            <a:endParaRPr lang="en-AU" dirty="0"/>
          </a:p>
        </p:txBody>
      </p:sp>
    </p:spTree>
    <p:extLst>
      <p:ext uri="{BB962C8B-B14F-4D97-AF65-F5344CB8AC3E}">
        <p14:creationId xmlns:p14="http://schemas.microsoft.com/office/powerpoint/2010/main" val="1398147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D77F1841-F3BC-4D67-9EB8-6C79147AEC96}"/>
              </a:ext>
            </a:extLst>
          </p:cNvPr>
          <p:cNvSpPr>
            <a:spLocks noChangeArrowheads="1"/>
          </p:cNvSpPr>
          <p:nvPr/>
        </p:nvSpPr>
        <p:spPr bwMode="auto">
          <a:xfrm>
            <a:off x="551384" y="692696"/>
            <a:ext cx="1130525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chemeClr val="tx1"/>
                </a:solidFill>
                <a:latin typeface="HelveticaNeueLT Pro 45 Lt"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algn="ctr">
              <a:spcBef>
                <a:spcPct val="0"/>
              </a:spcBef>
              <a:buFontTx/>
              <a:buNone/>
            </a:pPr>
            <a:r>
              <a:rPr lang="en-US" altLang="en-US" sz="4400" dirty="0" smtClean="0">
                <a:latin typeface="Gotham Light"/>
              </a:rPr>
              <a:t>Occupational Gender Segregation</a:t>
            </a:r>
            <a:endParaRPr lang="en-AU" altLang="en-US" sz="4400" dirty="0">
              <a:latin typeface="Gotham Light"/>
            </a:endParaRPr>
          </a:p>
        </p:txBody>
      </p:sp>
      <p:sp>
        <p:nvSpPr>
          <p:cNvPr id="5" name="Slide Number Placeholder 4"/>
          <p:cNvSpPr>
            <a:spLocks noGrp="1"/>
          </p:cNvSpPr>
          <p:nvPr>
            <p:ph type="sldNum" sz="quarter" idx="19"/>
          </p:nvPr>
        </p:nvSpPr>
        <p:spPr/>
        <p:txBody>
          <a:bodyPr/>
          <a:lstStyle/>
          <a:p>
            <a:fld id="{E917DE0E-AFB1-41FD-BC35-27DB61CA125F}" type="slidenum">
              <a:rPr lang="en-AU" smtClean="0"/>
              <a:pPr/>
              <a:t>5</a:t>
            </a:fld>
            <a:endParaRPr lang="en-AU" dirty="0"/>
          </a:p>
        </p:txBody>
      </p:sp>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335" y="2731567"/>
            <a:ext cx="9395358" cy="3537725"/>
          </a:xfrm>
          <a:prstGeom prst="rect">
            <a:avLst/>
          </a:prstGeom>
          <a:ln w="12700">
            <a:solidFill>
              <a:schemeClr val="accent1"/>
            </a:solidFill>
          </a:ln>
        </p:spPr>
      </p:pic>
      <p:pic>
        <p:nvPicPr>
          <p:cNvPr id="10" name="Picture 9"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440" y="1628800"/>
            <a:ext cx="8853154" cy="936104"/>
          </a:xfrm>
          <a:prstGeom prst="rect">
            <a:avLst/>
          </a:prstGeom>
        </p:spPr>
      </p:pic>
      <p:sp>
        <p:nvSpPr>
          <p:cNvPr id="2" name="Right Brace 1"/>
          <p:cNvSpPr/>
          <p:nvPr/>
        </p:nvSpPr>
        <p:spPr>
          <a:xfrm>
            <a:off x="10477693" y="3717032"/>
            <a:ext cx="298826" cy="1008112"/>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3" name="Right Brace 2"/>
          <p:cNvSpPr/>
          <p:nvPr/>
        </p:nvSpPr>
        <p:spPr>
          <a:xfrm>
            <a:off x="10477692" y="5154105"/>
            <a:ext cx="298827" cy="939191"/>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4" name="TextBox 3"/>
          <p:cNvSpPr txBox="1"/>
          <p:nvPr/>
        </p:nvSpPr>
        <p:spPr>
          <a:xfrm>
            <a:off x="10992544" y="3934797"/>
            <a:ext cx="838691" cy="646331"/>
          </a:xfrm>
          <a:prstGeom prst="rect">
            <a:avLst/>
          </a:prstGeom>
          <a:noFill/>
        </p:spPr>
        <p:txBody>
          <a:bodyPr wrap="none" rtlCol="0">
            <a:spAutoFit/>
          </a:bodyPr>
          <a:lstStyle/>
          <a:p>
            <a:r>
              <a:rPr lang="en-AU" dirty="0" smtClean="0"/>
              <a:t>Indoor</a:t>
            </a:r>
          </a:p>
          <a:p>
            <a:r>
              <a:rPr lang="en-AU" dirty="0" smtClean="0"/>
              <a:t>Roles</a:t>
            </a:r>
            <a:endParaRPr lang="en-AU" dirty="0"/>
          </a:p>
        </p:txBody>
      </p:sp>
      <p:sp>
        <p:nvSpPr>
          <p:cNvPr id="9" name="TextBox 8"/>
          <p:cNvSpPr txBox="1"/>
          <p:nvPr/>
        </p:nvSpPr>
        <p:spPr>
          <a:xfrm>
            <a:off x="10992543" y="5302949"/>
            <a:ext cx="1018227" cy="646331"/>
          </a:xfrm>
          <a:prstGeom prst="rect">
            <a:avLst/>
          </a:prstGeom>
          <a:noFill/>
        </p:spPr>
        <p:txBody>
          <a:bodyPr wrap="none" rtlCol="0">
            <a:spAutoFit/>
          </a:bodyPr>
          <a:lstStyle/>
          <a:p>
            <a:r>
              <a:rPr lang="en-AU" dirty="0" smtClean="0"/>
              <a:t>Outdoor</a:t>
            </a:r>
          </a:p>
          <a:p>
            <a:r>
              <a:rPr lang="en-AU" dirty="0" smtClean="0"/>
              <a:t>Roles</a:t>
            </a:r>
            <a:endParaRPr lang="en-AU" dirty="0"/>
          </a:p>
        </p:txBody>
      </p:sp>
      <p:sp>
        <p:nvSpPr>
          <p:cNvPr id="6" name="TextBox 5"/>
          <p:cNvSpPr txBox="1"/>
          <p:nvPr/>
        </p:nvSpPr>
        <p:spPr>
          <a:xfrm>
            <a:off x="3359696" y="6362281"/>
            <a:ext cx="4450257" cy="276999"/>
          </a:xfrm>
          <a:prstGeom prst="rect">
            <a:avLst/>
          </a:prstGeom>
          <a:noFill/>
        </p:spPr>
        <p:txBody>
          <a:bodyPr wrap="none" rtlCol="0">
            <a:spAutoFit/>
          </a:bodyPr>
          <a:lstStyle/>
          <a:p>
            <a:r>
              <a:rPr lang="en-AU" sz="1200" dirty="0" smtClean="0">
                <a:solidFill>
                  <a:srgbClr val="962A8B"/>
                </a:solidFill>
              </a:rPr>
              <a:t>Non Manager Roles Segregated by Occupation (WGEA, 2019)</a:t>
            </a:r>
            <a:endParaRPr lang="en-AU" sz="1200" dirty="0">
              <a:solidFill>
                <a:srgbClr val="962A8B"/>
              </a:solidFill>
            </a:endParaRPr>
          </a:p>
        </p:txBody>
      </p:sp>
    </p:spTree>
    <p:extLst>
      <p:ext uri="{BB962C8B-B14F-4D97-AF65-F5344CB8AC3E}">
        <p14:creationId xmlns:p14="http://schemas.microsoft.com/office/powerpoint/2010/main" val="437554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D77F1841-F3BC-4D67-9EB8-6C79147AEC96}"/>
              </a:ext>
            </a:extLst>
          </p:cNvPr>
          <p:cNvSpPr>
            <a:spLocks noChangeArrowheads="1"/>
          </p:cNvSpPr>
          <p:nvPr/>
        </p:nvSpPr>
        <p:spPr bwMode="auto">
          <a:xfrm>
            <a:off x="551384" y="692696"/>
            <a:ext cx="1130525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chemeClr val="tx1"/>
                </a:solidFill>
                <a:latin typeface="HelveticaNeueLT Pro 45 Lt"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algn="ctr">
              <a:spcBef>
                <a:spcPct val="0"/>
              </a:spcBef>
              <a:buFontTx/>
              <a:buNone/>
            </a:pPr>
            <a:r>
              <a:rPr lang="en-US" altLang="en-US" sz="4400" dirty="0" smtClean="0">
                <a:latin typeface="Gotham Light"/>
              </a:rPr>
              <a:t>Industry Gender Segregation</a:t>
            </a:r>
            <a:endParaRPr lang="en-AU" altLang="en-US" sz="4400" dirty="0">
              <a:latin typeface="Gotham Light"/>
            </a:endParaRPr>
          </a:p>
        </p:txBody>
      </p:sp>
      <p:sp>
        <p:nvSpPr>
          <p:cNvPr id="5" name="Slide Number Placeholder 4"/>
          <p:cNvSpPr>
            <a:spLocks noGrp="1"/>
          </p:cNvSpPr>
          <p:nvPr>
            <p:ph type="sldNum" sz="quarter" idx="19"/>
          </p:nvPr>
        </p:nvSpPr>
        <p:spPr/>
        <p:txBody>
          <a:bodyPr/>
          <a:lstStyle/>
          <a:p>
            <a:fld id="{E917DE0E-AFB1-41FD-BC35-27DB61CA125F}" type="slidenum">
              <a:rPr lang="en-AU" smtClean="0"/>
              <a:pPr/>
              <a:t>6</a:t>
            </a:fld>
            <a:endParaRPr lang="en-AU" dirty="0"/>
          </a:p>
        </p:txBody>
      </p:sp>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150" y="1556792"/>
            <a:ext cx="5203818" cy="5013176"/>
          </a:xfrm>
          <a:prstGeom prst="rect">
            <a:avLst/>
          </a:prstGeom>
          <a:ln w="12700">
            <a:solidFill>
              <a:schemeClr val="accent1"/>
            </a:solidFill>
          </a:ln>
        </p:spPr>
      </p:pic>
      <p:sp>
        <p:nvSpPr>
          <p:cNvPr id="10" name="TextBox 9">
            <a:extLst>
              <a:ext uri="{FF2B5EF4-FFF2-40B4-BE49-F238E27FC236}">
                <a16:creationId xmlns:a16="http://schemas.microsoft.com/office/drawing/2014/main" id="{41EBCE9F-29D6-4130-BEFA-496D161CF864}"/>
              </a:ext>
            </a:extLst>
          </p:cNvPr>
          <p:cNvSpPr txBox="1"/>
          <p:nvPr/>
        </p:nvSpPr>
        <p:spPr>
          <a:xfrm>
            <a:off x="6384032" y="1700808"/>
            <a:ext cx="5256584" cy="3785652"/>
          </a:xfrm>
          <a:prstGeom prst="rect">
            <a:avLst/>
          </a:prstGeom>
          <a:noFill/>
        </p:spPr>
        <p:txBody>
          <a:bodyPr wrap="square" rtlCol="0">
            <a:spAutoFit/>
          </a:bodyPr>
          <a:lstStyle/>
          <a:p>
            <a:r>
              <a:rPr lang="en-AU" sz="2400" dirty="0"/>
              <a:t>Across the workforce, women and men are concentrated in different industries. Of the 19 industries in </a:t>
            </a:r>
            <a:r>
              <a:rPr lang="en-AU" sz="2400" dirty="0" smtClean="0"/>
              <a:t>the Table, </a:t>
            </a:r>
            <a:r>
              <a:rPr lang="en-AU" sz="2400" dirty="0"/>
              <a:t>just eight have at least 40% women and men. </a:t>
            </a:r>
            <a:endParaRPr lang="en-AU" sz="2400" dirty="0" smtClean="0"/>
          </a:p>
          <a:p>
            <a:r>
              <a:rPr lang="en-AU" sz="2400" dirty="0" smtClean="0"/>
              <a:t>Women </a:t>
            </a:r>
            <a:r>
              <a:rPr lang="en-AU" sz="2400" dirty="0"/>
              <a:t>are concentrated in Health </a:t>
            </a:r>
            <a:r>
              <a:rPr lang="en-AU" sz="2400" dirty="0" smtClean="0"/>
              <a:t>Care/Social </a:t>
            </a:r>
            <a:r>
              <a:rPr lang="en-AU" sz="2400" dirty="0"/>
              <a:t>Assistance and Education and Training and least represented in Construction and Mining.</a:t>
            </a:r>
          </a:p>
        </p:txBody>
      </p:sp>
      <p:sp>
        <p:nvSpPr>
          <p:cNvPr id="8" name="TextBox 7"/>
          <p:cNvSpPr txBox="1"/>
          <p:nvPr/>
        </p:nvSpPr>
        <p:spPr>
          <a:xfrm>
            <a:off x="6204011" y="5725131"/>
            <a:ext cx="5576767" cy="461665"/>
          </a:xfrm>
          <a:prstGeom prst="rect">
            <a:avLst/>
          </a:prstGeom>
          <a:noFill/>
        </p:spPr>
        <p:txBody>
          <a:bodyPr wrap="square" rtlCol="0">
            <a:spAutoFit/>
          </a:bodyPr>
          <a:lstStyle/>
          <a:p>
            <a:r>
              <a:rPr lang="en-AU" sz="1200" dirty="0" smtClean="0">
                <a:solidFill>
                  <a:srgbClr val="962A8B"/>
                </a:solidFill>
              </a:rPr>
              <a:t>Proportion of women employees and representation in management by industry. (WGEA, 2020)</a:t>
            </a:r>
            <a:endParaRPr lang="en-AU" sz="1200" dirty="0">
              <a:solidFill>
                <a:srgbClr val="962A8B"/>
              </a:solidFill>
            </a:endParaRPr>
          </a:p>
        </p:txBody>
      </p:sp>
      <p:sp>
        <p:nvSpPr>
          <p:cNvPr id="3" name="Oval 2"/>
          <p:cNvSpPr/>
          <p:nvPr/>
        </p:nvSpPr>
        <p:spPr>
          <a:xfrm>
            <a:off x="839416" y="1481927"/>
            <a:ext cx="1152128" cy="64807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Oval 3"/>
          <p:cNvSpPr/>
          <p:nvPr/>
        </p:nvSpPr>
        <p:spPr>
          <a:xfrm>
            <a:off x="1055440" y="5526523"/>
            <a:ext cx="1080120" cy="63878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597201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D77F1841-F3BC-4D67-9EB8-6C79147AEC96}"/>
              </a:ext>
            </a:extLst>
          </p:cNvPr>
          <p:cNvSpPr>
            <a:spLocks noChangeArrowheads="1"/>
          </p:cNvSpPr>
          <p:nvPr/>
        </p:nvSpPr>
        <p:spPr bwMode="auto">
          <a:xfrm>
            <a:off x="551384" y="764704"/>
            <a:ext cx="1130525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chemeClr val="tx1"/>
                </a:solidFill>
                <a:latin typeface="HelveticaNeueLT Pro 45 Lt"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algn="ctr">
              <a:spcBef>
                <a:spcPct val="0"/>
              </a:spcBef>
              <a:buFontTx/>
              <a:buNone/>
            </a:pPr>
            <a:r>
              <a:rPr lang="en-US" altLang="en-US" sz="4400" dirty="0" smtClean="0">
                <a:latin typeface="Gotham Light"/>
              </a:rPr>
              <a:t>Employment Type Gender Segregation</a:t>
            </a:r>
            <a:endParaRPr lang="en-AU" altLang="en-US" sz="4400" dirty="0">
              <a:latin typeface="Gotham Light"/>
            </a:endParaRPr>
          </a:p>
        </p:txBody>
      </p:sp>
      <p:sp>
        <p:nvSpPr>
          <p:cNvPr id="5" name="Slide Number Placeholder 4"/>
          <p:cNvSpPr>
            <a:spLocks noGrp="1"/>
          </p:cNvSpPr>
          <p:nvPr>
            <p:ph type="sldNum" sz="quarter" idx="19"/>
          </p:nvPr>
        </p:nvSpPr>
        <p:spPr/>
        <p:txBody>
          <a:bodyPr/>
          <a:lstStyle/>
          <a:p>
            <a:fld id="{E917DE0E-AFB1-41FD-BC35-27DB61CA125F}" type="slidenum">
              <a:rPr lang="en-AU" smtClean="0"/>
              <a:pPr/>
              <a:t>7</a:t>
            </a:fld>
            <a:endParaRPr lang="en-AU" dirty="0"/>
          </a:p>
        </p:txBody>
      </p:sp>
      <p:sp>
        <p:nvSpPr>
          <p:cNvPr id="10" name="TextBox 9">
            <a:extLst>
              <a:ext uri="{FF2B5EF4-FFF2-40B4-BE49-F238E27FC236}">
                <a16:creationId xmlns:a16="http://schemas.microsoft.com/office/drawing/2014/main" id="{41EBCE9F-29D6-4130-BEFA-496D161CF864}"/>
              </a:ext>
            </a:extLst>
          </p:cNvPr>
          <p:cNvSpPr txBox="1"/>
          <p:nvPr/>
        </p:nvSpPr>
        <p:spPr>
          <a:xfrm>
            <a:off x="4223792" y="2060848"/>
            <a:ext cx="2952328" cy="3416320"/>
          </a:xfrm>
          <a:prstGeom prst="rect">
            <a:avLst/>
          </a:prstGeom>
          <a:noFill/>
        </p:spPr>
        <p:txBody>
          <a:bodyPr wrap="square" rtlCol="0">
            <a:spAutoFit/>
          </a:bodyPr>
          <a:lstStyle/>
          <a:p>
            <a:pPr algn="ctr"/>
            <a:r>
              <a:rPr lang="en-AU" sz="2400" dirty="0" smtClean="0"/>
              <a:t>Women currently represent 50.5% of the Australian workforce. </a:t>
            </a:r>
          </a:p>
          <a:p>
            <a:pPr algn="ctr"/>
            <a:r>
              <a:rPr lang="en-AU" sz="2400" dirty="0" smtClean="0"/>
              <a:t>However, </a:t>
            </a:r>
            <a:r>
              <a:rPr lang="en-AU" sz="2400" dirty="0"/>
              <a:t>women </a:t>
            </a:r>
            <a:r>
              <a:rPr lang="en-AU" sz="2400" dirty="0" smtClean="0"/>
              <a:t>are </a:t>
            </a:r>
            <a:r>
              <a:rPr lang="en-AU" sz="2400" dirty="0"/>
              <a:t>concentrated in </a:t>
            </a:r>
            <a:r>
              <a:rPr lang="en-AU" sz="2400" dirty="0" smtClean="0"/>
              <a:t>more vulnerable casual and part-time roles.</a:t>
            </a:r>
          </a:p>
        </p:txBody>
      </p:sp>
      <p:sp>
        <p:nvSpPr>
          <p:cNvPr id="8" name="TextBox 7"/>
          <p:cNvSpPr txBox="1"/>
          <p:nvPr/>
        </p:nvSpPr>
        <p:spPr>
          <a:xfrm>
            <a:off x="2063552" y="6242172"/>
            <a:ext cx="5576767" cy="276999"/>
          </a:xfrm>
          <a:prstGeom prst="rect">
            <a:avLst/>
          </a:prstGeom>
          <a:noFill/>
        </p:spPr>
        <p:txBody>
          <a:bodyPr wrap="square" rtlCol="0">
            <a:spAutoFit/>
          </a:bodyPr>
          <a:lstStyle/>
          <a:p>
            <a:r>
              <a:rPr lang="en-AU" sz="1200" dirty="0" smtClean="0">
                <a:solidFill>
                  <a:srgbClr val="962A8B"/>
                </a:solidFill>
              </a:rPr>
              <a:t>Proportion of women and men employees by employment type. (WGEA, 2020)</a:t>
            </a:r>
            <a:endParaRPr lang="en-AU" sz="1200" dirty="0">
              <a:solidFill>
                <a:srgbClr val="962A8B"/>
              </a:solidFill>
            </a:endParaRPr>
          </a:p>
        </p:txBody>
      </p:sp>
      <p:pic>
        <p:nvPicPr>
          <p:cNvPr id="9" name="Picture 8"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416" y="1916832"/>
            <a:ext cx="2545301" cy="2072820"/>
          </a:xfrm>
          <a:prstGeom prst="rect">
            <a:avLst/>
          </a:prstGeom>
        </p:spPr>
      </p:pic>
      <p:pic>
        <p:nvPicPr>
          <p:cNvPr id="11" name="Picture 10"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416" y="4221088"/>
            <a:ext cx="2568163" cy="1973751"/>
          </a:xfrm>
          <a:prstGeom prst="rect">
            <a:avLst/>
          </a:prstGeom>
        </p:spPr>
      </p:pic>
      <p:pic>
        <p:nvPicPr>
          <p:cNvPr id="12" name="Picture 11"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04301" y="1841519"/>
            <a:ext cx="4290432" cy="4328535"/>
          </a:xfrm>
          <a:prstGeom prst="rect">
            <a:avLst/>
          </a:prstGeom>
        </p:spPr>
      </p:pic>
    </p:spTree>
    <p:extLst>
      <p:ext uri="{BB962C8B-B14F-4D97-AF65-F5344CB8AC3E}">
        <p14:creationId xmlns:p14="http://schemas.microsoft.com/office/powerpoint/2010/main" val="3728224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D77F1841-F3BC-4D67-9EB8-6C79147AEC96}"/>
              </a:ext>
            </a:extLst>
          </p:cNvPr>
          <p:cNvSpPr>
            <a:spLocks noChangeArrowheads="1"/>
          </p:cNvSpPr>
          <p:nvPr/>
        </p:nvSpPr>
        <p:spPr bwMode="auto">
          <a:xfrm>
            <a:off x="551384" y="764704"/>
            <a:ext cx="1130525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chemeClr val="tx1"/>
                </a:solidFill>
                <a:latin typeface="HelveticaNeueLT Pro 45 Lt"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algn="ctr">
              <a:spcBef>
                <a:spcPct val="0"/>
              </a:spcBef>
              <a:buFontTx/>
              <a:buNone/>
            </a:pPr>
            <a:r>
              <a:rPr lang="en-US" altLang="en-US" sz="4400" dirty="0" smtClean="0">
                <a:latin typeface="Gotham Light"/>
              </a:rPr>
              <a:t>Domestic </a:t>
            </a:r>
            <a:r>
              <a:rPr lang="en-US" altLang="en-US" sz="4400" dirty="0" err="1" smtClean="0">
                <a:latin typeface="Gotham Light"/>
              </a:rPr>
              <a:t>Labour</a:t>
            </a:r>
            <a:r>
              <a:rPr lang="en-US" altLang="en-US" sz="4400" dirty="0" smtClean="0">
                <a:latin typeface="Gotham Light"/>
              </a:rPr>
              <a:t> Gender Segregation</a:t>
            </a:r>
            <a:endParaRPr lang="en-AU" altLang="en-US" sz="4400" dirty="0">
              <a:latin typeface="Gotham Light"/>
            </a:endParaRPr>
          </a:p>
        </p:txBody>
      </p:sp>
      <p:sp>
        <p:nvSpPr>
          <p:cNvPr id="5" name="Slide Number Placeholder 4"/>
          <p:cNvSpPr>
            <a:spLocks noGrp="1"/>
          </p:cNvSpPr>
          <p:nvPr>
            <p:ph type="sldNum" sz="quarter" idx="19"/>
          </p:nvPr>
        </p:nvSpPr>
        <p:spPr/>
        <p:txBody>
          <a:bodyPr/>
          <a:lstStyle/>
          <a:p>
            <a:fld id="{E917DE0E-AFB1-41FD-BC35-27DB61CA125F}" type="slidenum">
              <a:rPr lang="en-AU" smtClean="0"/>
              <a:pPr/>
              <a:t>8</a:t>
            </a:fld>
            <a:endParaRPr lang="en-AU" dirty="0"/>
          </a:p>
        </p:txBody>
      </p:sp>
      <p:pic>
        <p:nvPicPr>
          <p:cNvPr id="2" name="Picture 1"/>
          <p:cNvPicPr>
            <a:picLocks noChangeAspect="1"/>
          </p:cNvPicPr>
          <p:nvPr/>
        </p:nvPicPr>
        <p:blipFill>
          <a:blip r:embed="rId4"/>
          <a:stretch>
            <a:fillRect/>
          </a:stretch>
        </p:blipFill>
        <p:spPr>
          <a:xfrm>
            <a:off x="983433" y="1700808"/>
            <a:ext cx="4320479" cy="1745904"/>
          </a:xfrm>
          <a:prstGeom prst="rect">
            <a:avLst/>
          </a:prstGeom>
        </p:spPr>
      </p:pic>
      <p:pic>
        <p:nvPicPr>
          <p:cNvPr id="3" name="Picture 2"/>
          <p:cNvPicPr>
            <a:picLocks noChangeAspect="1"/>
          </p:cNvPicPr>
          <p:nvPr/>
        </p:nvPicPr>
        <p:blipFill>
          <a:blip r:embed="rId5"/>
          <a:stretch>
            <a:fillRect/>
          </a:stretch>
        </p:blipFill>
        <p:spPr>
          <a:xfrm>
            <a:off x="983433" y="3573016"/>
            <a:ext cx="4320479" cy="3030028"/>
          </a:xfrm>
          <a:prstGeom prst="rect">
            <a:avLst/>
          </a:prstGeom>
        </p:spPr>
      </p:pic>
      <p:sp>
        <p:nvSpPr>
          <p:cNvPr id="13" name="TextBox 12">
            <a:extLst>
              <a:ext uri="{FF2B5EF4-FFF2-40B4-BE49-F238E27FC236}">
                <a16:creationId xmlns:a16="http://schemas.microsoft.com/office/drawing/2014/main" id="{41EBCE9F-29D6-4130-BEFA-496D161CF864}"/>
              </a:ext>
            </a:extLst>
          </p:cNvPr>
          <p:cNvSpPr txBox="1"/>
          <p:nvPr/>
        </p:nvSpPr>
        <p:spPr>
          <a:xfrm>
            <a:off x="5960151" y="1916832"/>
            <a:ext cx="5256584" cy="4401205"/>
          </a:xfrm>
          <a:prstGeom prst="rect">
            <a:avLst/>
          </a:prstGeom>
          <a:noFill/>
        </p:spPr>
        <p:txBody>
          <a:bodyPr wrap="square" rtlCol="0">
            <a:spAutoFit/>
          </a:bodyPr>
          <a:lstStyle/>
          <a:p>
            <a:r>
              <a:rPr lang="en-AU" sz="2400" dirty="0" smtClean="0"/>
              <a:t>The division of domestic labour, even where both partners work full time, has been stubbornly persistent over the past 50 years.</a:t>
            </a:r>
          </a:p>
          <a:p>
            <a:endParaRPr lang="en-AU" sz="800" dirty="0" smtClean="0"/>
          </a:p>
          <a:p>
            <a:r>
              <a:rPr lang="en-AU" sz="2400" dirty="0" smtClean="0"/>
              <a:t>Research suggests that COVID19 has exacerbated this division with additional burden being placed on women, especially during lockdowns.</a:t>
            </a:r>
          </a:p>
          <a:p>
            <a:endParaRPr lang="en-AU" sz="800" dirty="0" smtClean="0"/>
          </a:p>
          <a:p>
            <a:r>
              <a:rPr lang="en-AU" sz="2400" dirty="0" smtClean="0"/>
              <a:t>Gender Differences in time spent on domestic duties is time lost to career progression potential.</a:t>
            </a:r>
            <a:endParaRPr lang="en-AU" sz="2400" dirty="0"/>
          </a:p>
        </p:txBody>
      </p:sp>
    </p:spTree>
    <p:extLst>
      <p:ext uri="{BB962C8B-B14F-4D97-AF65-F5344CB8AC3E}">
        <p14:creationId xmlns:p14="http://schemas.microsoft.com/office/powerpoint/2010/main" val="1598489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5">
            <a:extLst>
              <a:ext uri="{FF2B5EF4-FFF2-40B4-BE49-F238E27FC236}">
                <a16:creationId xmlns:a16="http://schemas.microsoft.com/office/drawing/2014/main" id="{DBFE834A-B49C-4CDE-ADD5-864E0A23BB29}"/>
              </a:ext>
            </a:extLst>
          </p:cNvPr>
          <p:cNvSpPr>
            <a:spLocks noChangeArrowheads="1"/>
          </p:cNvSpPr>
          <p:nvPr/>
        </p:nvSpPr>
        <p:spPr bwMode="auto">
          <a:xfrm>
            <a:off x="1847528" y="692696"/>
            <a:ext cx="917416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chemeClr val="tx1"/>
                </a:solidFill>
                <a:latin typeface="HelveticaNeueLT Pro 45 Lt"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Pro 45 Lt"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Pro 45 Lt"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Pro 45 Lt" pitchFamily="34" charset="0"/>
                <a:ea typeface="MS PGothic" panose="020B0600070205080204" pitchFamily="34" charset="-128"/>
              </a:defRPr>
            </a:lvl9pPr>
          </a:lstStyle>
          <a:p>
            <a:pPr algn="ctr">
              <a:spcBef>
                <a:spcPct val="0"/>
              </a:spcBef>
              <a:buFontTx/>
              <a:buNone/>
            </a:pPr>
            <a:r>
              <a:rPr lang="en-AU" sz="4400" dirty="0"/>
              <a:t>Average hours of unpaid care Pre- &amp; Post-COVID-19</a:t>
            </a:r>
            <a:endParaRPr lang="en-AU" altLang="en-US" sz="4400" dirty="0">
              <a:latin typeface="Gotham Light"/>
            </a:endParaRPr>
          </a:p>
        </p:txBody>
      </p:sp>
      <p:sp>
        <p:nvSpPr>
          <p:cNvPr id="17" name="Slide Number Placeholder 16">
            <a:extLst>
              <a:ext uri="{FF2B5EF4-FFF2-40B4-BE49-F238E27FC236}">
                <a16:creationId xmlns:a16="http://schemas.microsoft.com/office/drawing/2014/main" id="{5B42342C-0BA9-4885-82F9-5F20C7FBFC8F}"/>
              </a:ext>
            </a:extLst>
          </p:cNvPr>
          <p:cNvSpPr>
            <a:spLocks noGrp="1"/>
          </p:cNvSpPr>
          <p:nvPr>
            <p:ph type="sldNum" sz="quarter" idx="19"/>
          </p:nvPr>
        </p:nvSpPr>
        <p:spPr/>
        <p:txBody>
          <a:bodyPr/>
          <a:lstStyle/>
          <a:p>
            <a:fld id="{E917DE0E-AFB1-41FD-BC35-27DB61CA125F}" type="slidenum">
              <a:rPr lang="en-AU" b="1" smtClean="0"/>
              <a:pPr/>
              <a:t>9</a:t>
            </a:fld>
            <a:endParaRPr lang="en-AU" b="1" dirty="0"/>
          </a:p>
        </p:txBody>
      </p:sp>
      <p:pic>
        <p:nvPicPr>
          <p:cNvPr id="2" name="Picture 1"/>
          <p:cNvPicPr>
            <a:picLocks noChangeAspect="1"/>
          </p:cNvPicPr>
          <p:nvPr/>
        </p:nvPicPr>
        <p:blipFill>
          <a:blip r:embed="rId3"/>
          <a:stretch>
            <a:fillRect/>
          </a:stretch>
        </p:blipFill>
        <p:spPr>
          <a:xfrm>
            <a:off x="973992" y="2154057"/>
            <a:ext cx="10522608" cy="4365114"/>
          </a:xfrm>
          <a:prstGeom prst="rect">
            <a:avLst/>
          </a:prstGeom>
        </p:spPr>
      </p:pic>
      <p:cxnSp>
        <p:nvCxnSpPr>
          <p:cNvPr id="4" name="Straight Connector 3"/>
          <p:cNvCxnSpPr/>
          <p:nvPr/>
        </p:nvCxnSpPr>
        <p:spPr>
          <a:xfrm>
            <a:off x="6960096" y="3501008"/>
            <a:ext cx="108012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040216" y="3362508"/>
            <a:ext cx="2361544" cy="276999"/>
          </a:xfrm>
          <a:prstGeom prst="rect">
            <a:avLst/>
          </a:prstGeom>
          <a:noFill/>
        </p:spPr>
        <p:txBody>
          <a:bodyPr wrap="none" rtlCol="0">
            <a:spAutoFit/>
          </a:bodyPr>
          <a:lstStyle/>
          <a:p>
            <a:r>
              <a:rPr lang="en-AU" sz="1200" dirty="0" smtClean="0"/>
              <a:t>ABS 4.77 hrs per day pre-</a:t>
            </a:r>
            <a:r>
              <a:rPr lang="en-AU" sz="1200" dirty="0" err="1" smtClean="0"/>
              <a:t>covid</a:t>
            </a:r>
            <a:r>
              <a:rPr lang="en-AU" sz="1200" dirty="0" smtClean="0"/>
              <a:t> </a:t>
            </a:r>
            <a:endParaRPr lang="en-AU" sz="1200" dirty="0"/>
          </a:p>
        </p:txBody>
      </p:sp>
      <p:cxnSp>
        <p:nvCxnSpPr>
          <p:cNvPr id="13" name="Straight Connector 12"/>
          <p:cNvCxnSpPr/>
          <p:nvPr/>
        </p:nvCxnSpPr>
        <p:spPr>
          <a:xfrm>
            <a:off x="2783632" y="4725144"/>
            <a:ext cx="108012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896200" y="6231314"/>
            <a:ext cx="3600400" cy="246221"/>
          </a:xfrm>
          <a:prstGeom prst="rect">
            <a:avLst/>
          </a:prstGeom>
        </p:spPr>
        <p:txBody>
          <a:bodyPr wrap="square">
            <a:spAutoFit/>
          </a:bodyPr>
          <a:lstStyle/>
          <a:p>
            <a:r>
              <a:rPr lang="en-GB" sz="1000" dirty="0">
                <a:hlinkClick r:id="rId4"/>
              </a:rPr>
              <a:t>4102.0 - Australian Social Trends, March 2009 (abs.gov.au)</a:t>
            </a:r>
            <a:endParaRPr lang="en-AU" sz="1000" dirty="0"/>
          </a:p>
        </p:txBody>
      </p:sp>
      <p:sp>
        <p:nvSpPr>
          <p:cNvPr id="15" name="TextBox 14"/>
          <p:cNvSpPr txBox="1"/>
          <p:nvPr/>
        </p:nvSpPr>
        <p:spPr>
          <a:xfrm>
            <a:off x="3863752" y="4586644"/>
            <a:ext cx="2276585" cy="276999"/>
          </a:xfrm>
          <a:prstGeom prst="rect">
            <a:avLst/>
          </a:prstGeom>
          <a:noFill/>
        </p:spPr>
        <p:txBody>
          <a:bodyPr wrap="none" rtlCol="0">
            <a:spAutoFit/>
          </a:bodyPr>
          <a:lstStyle/>
          <a:p>
            <a:r>
              <a:rPr lang="en-AU" sz="1200" dirty="0" smtClean="0"/>
              <a:t>ABS 2.6 hrs per day pre-</a:t>
            </a:r>
            <a:r>
              <a:rPr lang="en-AU" sz="1200" dirty="0" err="1" smtClean="0"/>
              <a:t>covid</a:t>
            </a:r>
            <a:r>
              <a:rPr lang="en-AU" sz="1200" dirty="0" smtClean="0"/>
              <a:t> </a:t>
            </a:r>
            <a:endParaRPr lang="en-AU" sz="1200" dirty="0"/>
          </a:p>
        </p:txBody>
      </p:sp>
      <p:cxnSp>
        <p:nvCxnSpPr>
          <p:cNvPr id="14" name="Straight Arrow Connector 13"/>
          <p:cNvCxnSpPr/>
          <p:nvPr/>
        </p:nvCxnSpPr>
        <p:spPr>
          <a:xfrm flipV="1">
            <a:off x="3503712" y="2562934"/>
            <a:ext cx="3888432" cy="890930"/>
          </a:xfrm>
          <a:prstGeom prst="straightConnector1">
            <a:avLst/>
          </a:prstGeom>
          <a:ln w="254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5257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University of Queensland">
  <a:themeElements>
    <a:clrScheme name="UQ">
      <a:dk1>
        <a:sysClr val="windowText" lastClr="000000"/>
      </a:dk1>
      <a:lt1>
        <a:sysClr val="window" lastClr="FFFFFF"/>
      </a:lt1>
      <a:dk2>
        <a:srgbClr val="44546A"/>
      </a:dk2>
      <a:lt2>
        <a:srgbClr val="E7E6E6"/>
      </a:lt2>
      <a:accent1>
        <a:srgbClr val="51247A"/>
      </a:accent1>
      <a:accent2>
        <a:srgbClr val="E62645"/>
      </a:accent2>
      <a:accent3>
        <a:srgbClr val="00A2C7"/>
      </a:accent3>
      <a:accent4>
        <a:srgbClr val="EB602B"/>
      </a:accent4>
      <a:accent5>
        <a:srgbClr val="4085C6"/>
      </a:accent5>
      <a:accent6>
        <a:srgbClr val="2EA836"/>
      </a:accent6>
      <a:hlink>
        <a:srgbClr val="51247A"/>
      </a:hlink>
      <a:folHlink>
        <a:srgbClr val="51247A"/>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Q PowerPoint Template v4.potx" id="{EB40B91F-2F7C-4628-893D-3539496D6C6A}" vid="{691CE4A2-4C6F-4895-A94C-37E246F52C8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9265784F9D0143B62AB1FAB37E3AFE" ma:contentTypeVersion="13" ma:contentTypeDescription="Create a new document." ma:contentTypeScope="" ma:versionID="90899def12e517427581dc4665089aae">
  <xsd:schema xmlns:xsd="http://www.w3.org/2001/XMLSchema" xmlns:xs="http://www.w3.org/2001/XMLSchema" xmlns:p="http://schemas.microsoft.com/office/2006/metadata/properties" xmlns:ns2="c6db7822-729e-4ab1-ae7e-46cef40dee79" xmlns:ns3="0fdad461-1602-4c37-8860-e1550c56ec41" targetNamespace="http://schemas.microsoft.com/office/2006/metadata/properties" ma:root="true" ma:fieldsID="65aaf6fadda34d7cf69875469de34c51" ns2:_="" ns3:_="">
    <xsd:import namespace="c6db7822-729e-4ab1-ae7e-46cef40dee79"/>
    <xsd:import namespace="0fdad461-1602-4c37-8860-e1550c56ec4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OCR"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db7822-729e-4ab1-ae7e-46cef40dee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fdad461-1602-4c37-8860-e1550c56ec4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81CB0D4-DFCA-4DF9-A8DD-FEB0889756E9}"/>
</file>

<file path=customXml/itemProps2.xml><?xml version="1.0" encoding="utf-8"?>
<ds:datastoreItem xmlns:ds="http://schemas.openxmlformats.org/officeDocument/2006/customXml" ds:itemID="{4981FCD6-339A-4392-ACFB-467696339D8F}"/>
</file>

<file path=customXml/itemProps3.xml><?xml version="1.0" encoding="utf-8"?>
<ds:datastoreItem xmlns:ds="http://schemas.openxmlformats.org/officeDocument/2006/customXml" ds:itemID="{826DB4BA-04B2-49C9-AF99-5FBFE5C6679E}"/>
</file>

<file path=docProps/app.xml><?xml version="1.0" encoding="utf-8"?>
<Properties xmlns="http://schemas.openxmlformats.org/officeDocument/2006/extended-properties" xmlns:vt="http://schemas.openxmlformats.org/officeDocument/2006/docPropsVTypes">
  <Template>UQ PowerPoint Template v4</Template>
  <TotalTime>14960</TotalTime>
  <Words>2537</Words>
  <Application>Microsoft Office PowerPoint</Application>
  <PresentationFormat>Widescreen</PresentationFormat>
  <Paragraphs>257</Paragraphs>
  <Slides>35</Slides>
  <Notes>19</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35</vt:i4>
      </vt:variant>
    </vt:vector>
  </HeadingPairs>
  <TitlesOfParts>
    <vt:vector size="49" baseType="lpstr">
      <vt:lpstr>MS PGothic</vt:lpstr>
      <vt:lpstr> helvetica neue</vt:lpstr>
      <vt:lpstr>Arial</vt:lpstr>
      <vt:lpstr>Calibri</vt:lpstr>
      <vt:lpstr>Gotham Light</vt:lpstr>
      <vt:lpstr>Helvetica Neue</vt:lpstr>
      <vt:lpstr>HelveticaNeueLT Pro 45 Lt</vt:lpstr>
      <vt:lpstr>Helvetice neue</vt:lpstr>
      <vt:lpstr>inherit</vt:lpstr>
      <vt:lpstr>Lato Light</vt:lpstr>
      <vt:lpstr>OpenSans</vt:lpstr>
      <vt:lpstr>Times New Roman</vt:lpstr>
      <vt:lpstr>Wingdings</vt:lpstr>
      <vt:lpstr>University of Queensland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However…The real Gender Pay Gap is far Greater</vt:lpstr>
      <vt:lpstr>All Inclusive Gender Pay Gap</vt:lpstr>
      <vt:lpstr>PowerPoint Presentation</vt:lpstr>
      <vt:lpstr>Gender Pay Gap – Impact upon Retirement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Can Organisations Do?</vt:lpstr>
      <vt:lpstr>The Good and Bad News</vt:lpstr>
      <vt:lpstr>Holistic/Strategic Approach </vt:lpstr>
      <vt:lpstr>The Right Kind of Flexibility (and Care)</vt:lpstr>
      <vt:lpstr>Individual Action - Mobilise, Equip and be Visible</vt:lpstr>
      <vt:lpstr>Women on Boards - A Mosaic of Influencers</vt:lpstr>
      <vt:lpstr>UQ Pay Equity Guide</vt:lpstr>
      <vt:lpstr>UQ Pay Equity Guide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Rebekah</dc:creator>
  <cp:lastModifiedBy>Terrance Fitzsimmons</cp:lastModifiedBy>
  <cp:revision>459</cp:revision>
  <cp:lastPrinted>2019-02-17T22:22:38Z</cp:lastPrinted>
  <dcterms:created xsi:type="dcterms:W3CDTF">2018-09-28T01:38:30Z</dcterms:created>
  <dcterms:modified xsi:type="dcterms:W3CDTF">2021-09-20T04:56:24Z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0x010100F69265784F9D0143B62AB1FAB37E3AFE</vt:lpwstr>
  </property>
</Properties>
</file>