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2D7735-D7E5-49C8-B6A1-88BC6F591187}" v="2" dt="2023-06-15T04:52:50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adette Bradley" userId="0ac4ddc7-9de6-4675-a4a3-112c101f48d9" providerId="ADAL" clId="{3F2D7735-D7E5-49C8-B6A1-88BC6F591187}"/>
    <pc:docChg chg="undo custSel modSld">
      <pc:chgData name="Bernadette Bradley" userId="0ac4ddc7-9de6-4675-a4a3-112c101f48d9" providerId="ADAL" clId="{3F2D7735-D7E5-49C8-B6A1-88BC6F591187}" dt="2023-06-15T07:10:35.396" v="294" actId="1038"/>
      <pc:docMkLst>
        <pc:docMk/>
      </pc:docMkLst>
      <pc:sldChg chg="addSp delSp modSp mod">
        <pc:chgData name="Bernadette Bradley" userId="0ac4ddc7-9de6-4675-a4a3-112c101f48d9" providerId="ADAL" clId="{3F2D7735-D7E5-49C8-B6A1-88BC6F591187}" dt="2023-06-15T07:10:35.396" v="294" actId="1038"/>
        <pc:sldMkLst>
          <pc:docMk/>
          <pc:sldMk cId="1949360473" sldId="256"/>
        </pc:sldMkLst>
        <pc:spChg chg="mod">
          <ac:chgData name="Bernadette Bradley" userId="0ac4ddc7-9de6-4675-a4a3-112c101f48d9" providerId="ADAL" clId="{3F2D7735-D7E5-49C8-B6A1-88BC6F591187}" dt="2023-06-15T04:49:21.028" v="99" actId="14100"/>
          <ac:spMkLst>
            <pc:docMk/>
            <pc:sldMk cId="1949360473" sldId="256"/>
            <ac:spMk id="3" creationId="{00000000-0000-0000-0000-000000000000}"/>
          </ac:spMkLst>
        </pc:spChg>
        <pc:spChg chg="mod">
          <ac:chgData name="Bernadette Bradley" userId="0ac4ddc7-9de6-4675-a4a3-112c101f48d9" providerId="ADAL" clId="{3F2D7735-D7E5-49C8-B6A1-88BC6F591187}" dt="2023-06-15T04:51:02.647" v="154" actId="20577"/>
          <ac:spMkLst>
            <pc:docMk/>
            <pc:sldMk cId="1949360473" sldId="256"/>
            <ac:spMk id="4" creationId="{00000000-0000-0000-0000-000000000000}"/>
          </ac:spMkLst>
        </pc:spChg>
        <pc:spChg chg="add mod">
          <ac:chgData name="Bernadette Bradley" userId="0ac4ddc7-9de6-4675-a4a3-112c101f48d9" providerId="ADAL" clId="{3F2D7735-D7E5-49C8-B6A1-88BC6F591187}" dt="2023-06-15T07:10:35.396" v="294" actId="1038"/>
          <ac:spMkLst>
            <pc:docMk/>
            <pc:sldMk cId="1949360473" sldId="256"/>
            <ac:spMk id="11" creationId="{7B89AB35-4E18-9EFE-DD06-1C773894D4B4}"/>
          </ac:spMkLst>
        </pc:spChg>
        <pc:spChg chg="mod">
          <ac:chgData name="Bernadette Bradley" userId="0ac4ddc7-9de6-4675-a4a3-112c101f48d9" providerId="ADAL" clId="{3F2D7735-D7E5-49C8-B6A1-88BC6F591187}" dt="2023-06-15T04:55:51.719" v="234" actId="20577"/>
          <ac:spMkLst>
            <pc:docMk/>
            <pc:sldMk cId="1949360473" sldId="256"/>
            <ac:spMk id="14" creationId="{3D830943-E352-15C7-7219-06F7302DC69D}"/>
          </ac:spMkLst>
        </pc:spChg>
        <pc:spChg chg="del mod">
          <ac:chgData name="Bernadette Bradley" userId="0ac4ddc7-9de6-4675-a4a3-112c101f48d9" providerId="ADAL" clId="{3F2D7735-D7E5-49C8-B6A1-88BC6F591187}" dt="2023-06-15T04:56:09.991" v="239" actId="478"/>
          <ac:spMkLst>
            <pc:docMk/>
            <pc:sldMk cId="1949360473" sldId="256"/>
            <ac:spMk id="15" creationId="{BC0D92B8-127B-59B0-1C23-2512FFECF30E}"/>
          </ac:spMkLst>
        </pc:spChg>
        <pc:spChg chg="del mod">
          <ac:chgData name="Bernadette Bradley" userId="0ac4ddc7-9de6-4675-a4a3-112c101f48d9" providerId="ADAL" clId="{3F2D7735-D7E5-49C8-B6A1-88BC6F591187}" dt="2023-06-15T04:56:06.472" v="237" actId="478"/>
          <ac:spMkLst>
            <pc:docMk/>
            <pc:sldMk cId="1949360473" sldId="256"/>
            <ac:spMk id="16" creationId="{3B467C53-2876-1070-AA83-51EBCF8C9A7E}"/>
          </ac:spMkLst>
        </pc:spChg>
        <pc:spChg chg="del mod">
          <ac:chgData name="Bernadette Bradley" userId="0ac4ddc7-9de6-4675-a4a3-112c101f48d9" providerId="ADAL" clId="{3F2D7735-D7E5-49C8-B6A1-88BC6F591187}" dt="2023-06-15T04:56:04.542" v="236" actId="478"/>
          <ac:spMkLst>
            <pc:docMk/>
            <pc:sldMk cId="1949360473" sldId="256"/>
            <ac:spMk id="17" creationId="{D540DA38-EE60-D43A-ABB5-C7F8C36147AA}"/>
          </ac:spMkLst>
        </pc:spChg>
        <pc:spChg chg="del mod">
          <ac:chgData name="Bernadette Bradley" userId="0ac4ddc7-9de6-4675-a4a3-112c101f48d9" providerId="ADAL" clId="{3F2D7735-D7E5-49C8-B6A1-88BC6F591187}" dt="2023-06-15T04:56:08.313" v="238" actId="478"/>
          <ac:spMkLst>
            <pc:docMk/>
            <pc:sldMk cId="1949360473" sldId="256"/>
            <ac:spMk id="18" creationId="{04B3B432-948F-24E0-F3CE-B5C7853DE0E9}"/>
          </ac:spMkLst>
        </pc:spChg>
        <pc:spChg chg="mod">
          <ac:chgData name="Bernadette Bradley" userId="0ac4ddc7-9de6-4675-a4a3-112c101f48d9" providerId="ADAL" clId="{3F2D7735-D7E5-49C8-B6A1-88BC6F591187}" dt="2023-06-15T04:55:42.210" v="233" actId="1076"/>
          <ac:spMkLst>
            <pc:docMk/>
            <pc:sldMk cId="1949360473" sldId="256"/>
            <ac:spMk id="20" creationId="{427028D2-6E98-DF97-F851-32301D4883DE}"/>
          </ac:spMkLst>
        </pc:spChg>
        <pc:spChg chg="mod">
          <ac:chgData name="Bernadette Bradley" userId="0ac4ddc7-9de6-4675-a4a3-112c101f48d9" providerId="ADAL" clId="{3F2D7735-D7E5-49C8-B6A1-88BC6F591187}" dt="2023-06-15T04:56:53.953" v="243" actId="14100"/>
          <ac:spMkLst>
            <pc:docMk/>
            <pc:sldMk cId="1949360473" sldId="256"/>
            <ac:spMk id="21" creationId="{AB52D479-A6C4-B10A-A1AE-F3CCEACB41BE}"/>
          </ac:spMkLst>
        </pc:spChg>
        <pc:spChg chg="del mod">
          <ac:chgData name="Bernadette Bradley" userId="0ac4ddc7-9de6-4675-a4a3-112c101f48d9" providerId="ADAL" clId="{3F2D7735-D7E5-49C8-B6A1-88BC6F591187}" dt="2023-06-15T04:56:11.793" v="240" actId="478"/>
          <ac:spMkLst>
            <pc:docMk/>
            <pc:sldMk cId="1949360473" sldId="256"/>
            <ac:spMk id="22" creationId="{9A12973D-8C1B-29F2-520D-EEC1EE2D6C68}"/>
          </ac:spMkLst>
        </pc:spChg>
        <pc:spChg chg="add del mod">
          <ac:chgData name="Bernadette Bradley" userId="0ac4ddc7-9de6-4675-a4a3-112c101f48d9" providerId="ADAL" clId="{3F2D7735-D7E5-49C8-B6A1-88BC6F591187}" dt="2023-06-15T04:56:02.022" v="235" actId="478"/>
          <ac:spMkLst>
            <pc:docMk/>
            <pc:sldMk cId="1949360473" sldId="256"/>
            <ac:spMk id="23" creationId="{DF9851B0-54BC-B8AB-03EB-06354599AF8A}"/>
          </ac:spMkLst>
        </pc:spChg>
        <pc:grpChg chg="mod">
          <ac:chgData name="Bernadette Bradley" userId="0ac4ddc7-9de6-4675-a4a3-112c101f48d9" providerId="ADAL" clId="{3F2D7735-D7E5-49C8-B6A1-88BC6F591187}" dt="2023-06-15T07:10:35.396" v="294" actId="1038"/>
          <ac:grpSpMkLst>
            <pc:docMk/>
            <pc:sldMk cId="1949360473" sldId="256"/>
            <ac:grpSpMk id="10" creationId="{00000000-0000-0000-0000-000000000000}"/>
          </ac:grpSpMkLst>
        </pc:grpChg>
        <pc:grpChg chg="add del mod">
          <ac:chgData name="Bernadette Bradley" userId="0ac4ddc7-9de6-4675-a4a3-112c101f48d9" providerId="ADAL" clId="{3F2D7735-D7E5-49C8-B6A1-88BC6F591187}" dt="2023-06-15T07:10:28.379" v="252" actId="478"/>
          <ac:grpSpMkLst>
            <pc:docMk/>
            <pc:sldMk cId="1949360473" sldId="256"/>
            <ac:grpSpMk id="13" creationId="{1635E438-49E2-5A00-5721-B99B6B843983}"/>
          </ac:grpSpMkLst>
        </pc:grpChg>
        <pc:picChg chg="mod">
          <ac:chgData name="Bernadette Bradley" userId="0ac4ddc7-9de6-4675-a4a3-112c101f48d9" providerId="ADAL" clId="{3F2D7735-D7E5-49C8-B6A1-88BC6F591187}" dt="2023-06-15T04:54:15.361" v="187" actId="1076"/>
          <ac:picMkLst>
            <pc:docMk/>
            <pc:sldMk cId="1949360473" sldId="256"/>
            <ac:picMk id="19" creationId="{3375E1C9-A756-4D30-B2D8-484667E7B2D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848B-4507-4255-9135-73F7A9E8704F}" type="datetimeFigureOut">
              <a:rPr lang="en-AU" smtClean="0"/>
              <a:t>15/06/2023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7635-A819-43F2-BCD5-727C7A177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045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848B-4507-4255-9135-73F7A9E8704F}" type="datetimeFigureOut">
              <a:rPr lang="en-AU" smtClean="0"/>
              <a:t>15/06/2023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7635-A819-43F2-BCD5-727C7A177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475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848B-4507-4255-9135-73F7A9E8704F}" type="datetimeFigureOut">
              <a:rPr lang="en-AU" smtClean="0"/>
              <a:t>15/06/2023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7635-A819-43F2-BCD5-727C7A177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065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848B-4507-4255-9135-73F7A9E8704F}" type="datetimeFigureOut">
              <a:rPr lang="en-AU" smtClean="0"/>
              <a:t>15/06/2023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7635-A819-43F2-BCD5-727C7A177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441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848B-4507-4255-9135-73F7A9E8704F}" type="datetimeFigureOut">
              <a:rPr lang="en-AU" smtClean="0"/>
              <a:t>15/06/2023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7635-A819-43F2-BCD5-727C7A177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311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848B-4507-4255-9135-73F7A9E8704F}" type="datetimeFigureOut">
              <a:rPr lang="en-AU" smtClean="0"/>
              <a:t>15/06/2023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7635-A819-43F2-BCD5-727C7A177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18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848B-4507-4255-9135-73F7A9E8704F}" type="datetimeFigureOut">
              <a:rPr lang="en-AU" smtClean="0"/>
              <a:t>15/06/2023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7635-A819-43F2-BCD5-727C7A177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703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848B-4507-4255-9135-73F7A9E8704F}" type="datetimeFigureOut">
              <a:rPr lang="en-AU" smtClean="0"/>
              <a:t>15/06/2023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7635-A819-43F2-BCD5-727C7A177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727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848B-4507-4255-9135-73F7A9E8704F}" type="datetimeFigureOut">
              <a:rPr lang="en-AU" smtClean="0"/>
              <a:t>15/06/2023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7635-A819-43F2-BCD5-727C7A177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533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848B-4507-4255-9135-73F7A9E8704F}" type="datetimeFigureOut">
              <a:rPr lang="en-AU" smtClean="0"/>
              <a:t>15/06/2023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7635-A819-43F2-BCD5-727C7A177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50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B848B-4507-4255-9135-73F7A9E8704F}" type="datetimeFigureOut">
              <a:rPr lang="en-AU" smtClean="0"/>
              <a:t>15/06/2023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7635-A819-43F2-BCD5-727C7A177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313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B848B-4507-4255-9135-73F7A9E8704F}" type="datetimeFigureOut">
              <a:rPr lang="en-AU" smtClean="0"/>
              <a:t>15/06/2023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87635-A819-43F2-BCD5-727C7A17701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692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878861" y="1166842"/>
            <a:ext cx="5942694" cy="4524315"/>
            <a:chOff x="2650836" y="1587731"/>
            <a:chExt cx="5942694" cy="4524315"/>
          </a:xfrm>
        </p:grpSpPr>
        <p:sp>
          <p:nvSpPr>
            <p:cNvPr id="4" name="TextBox 3"/>
            <p:cNvSpPr txBox="1"/>
            <p:nvPr/>
          </p:nvSpPr>
          <p:spPr>
            <a:xfrm>
              <a:off x="2726575" y="1587731"/>
              <a:ext cx="4695773" cy="4524315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dirty="0"/>
                <a:t>Organism name, cell line or clinical sample type:</a:t>
              </a:r>
            </a:p>
            <a:p>
              <a:endParaRPr lang="en-AU" dirty="0"/>
            </a:p>
            <a:p>
              <a:r>
                <a:rPr lang="en-AU" dirty="0"/>
                <a:t>Responsible person:</a:t>
              </a:r>
            </a:p>
            <a:p>
              <a:endParaRPr lang="en-AU" dirty="0"/>
            </a:p>
            <a:p>
              <a:r>
                <a:rPr lang="en-AU" dirty="0"/>
                <a:t>Contact phone:</a:t>
              </a:r>
            </a:p>
            <a:p>
              <a:endParaRPr lang="en-AU" dirty="0"/>
            </a:p>
            <a:p>
              <a:r>
                <a:rPr lang="en-AU" dirty="0"/>
                <a:t>Date:</a:t>
              </a:r>
            </a:p>
            <a:p>
              <a:endParaRPr lang="en-AU" dirty="0"/>
            </a:p>
            <a:p>
              <a:r>
                <a:rPr lang="en-AU" b="1" dirty="0">
                  <a:solidFill>
                    <a:srgbClr val="00B050"/>
                  </a:solidFill>
                </a:rPr>
                <a:t>Risk Group 1  </a:t>
              </a:r>
              <a:r>
                <a:rPr lang="en-AU" dirty="0"/>
                <a:t>	</a:t>
              </a:r>
            </a:p>
            <a:p>
              <a:r>
                <a:rPr lang="en-AU" b="1" dirty="0">
                  <a:solidFill>
                    <a:srgbClr val="FFC000"/>
                  </a:solidFill>
                </a:rPr>
                <a:t>Risk Group 2</a:t>
              </a:r>
            </a:p>
            <a:p>
              <a:r>
                <a:rPr lang="en-AU" b="1" dirty="0">
                  <a:solidFill>
                    <a:srgbClr val="FF0000"/>
                  </a:solidFill>
                </a:rPr>
                <a:t>Risk Group 3</a:t>
              </a:r>
            </a:p>
            <a:p>
              <a:r>
                <a:rPr lang="en-AU" dirty="0"/>
                <a:t>Genetically Modified Organism GMO  	</a:t>
              </a:r>
            </a:p>
            <a:p>
              <a:r>
                <a:rPr lang="en-AU" dirty="0"/>
                <a:t>Dealing: IBC-</a:t>
              </a:r>
            </a:p>
            <a:p>
              <a:r>
                <a:rPr lang="en-AU" dirty="0"/>
                <a:t>Imported Biosecurity Material         </a:t>
              </a:r>
            </a:p>
            <a:p>
              <a:r>
                <a:rPr lang="en-AU" dirty="0"/>
                <a:t>Import Permit: </a:t>
              </a:r>
            </a:p>
            <a:p>
              <a:r>
                <a:rPr lang="en-AU" dirty="0"/>
                <a:t>Potentially infectious to humans       by route:  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4089497" y="4166670"/>
              <a:ext cx="157942" cy="16625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324002" y="4718673"/>
              <a:ext cx="157942" cy="16625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11901" y="5262919"/>
              <a:ext cx="157942" cy="16625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089497" y="4443668"/>
              <a:ext cx="157942" cy="16625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l="8100" t="12054" r="6268" b="10415"/>
            <a:stretch/>
          </p:blipFill>
          <p:spPr>
            <a:xfrm>
              <a:off x="5796563" y="1911280"/>
              <a:ext cx="2796967" cy="2532388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6307478" y="4213882"/>
              <a:ext cx="17262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b="1" dirty="0"/>
                <a:t>BIOHAZARD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2650836" y="1587731"/>
              <a:ext cx="5877528" cy="4524315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089497" y="3889672"/>
              <a:ext cx="157942" cy="16625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7B89AB35-4E18-9EFE-DD06-1C773894D4B4}"/>
              </a:ext>
            </a:extLst>
          </p:cNvPr>
          <p:cNvSpPr/>
          <p:nvPr/>
        </p:nvSpPr>
        <p:spPr>
          <a:xfrm>
            <a:off x="6132082" y="5391991"/>
            <a:ext cx="157942" cy="16625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9360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urtin Document" ma:contentTypeID="0x010100EC0A8D7B3C914DAEAE06358C05D999B00065546CF0AB518442ABF1471EE9A83694" ma:contentTypeVersion="29" ma:contentTypeDescription="" ma:contentTypeScope="" ma:versionID="2ce81b12d4197919637d48017d7dff61">
  <xsd:schema xmlns:xsd="http://www.w3.org/2001/XMLSchema" xmlns:xs="http://www.w3.org/2001/XMLSchema" xmlns:p="http://schemas.microsoft.com/office/2006/metadata/properties" xmlns:ns2="1e95bab1-19ac-4753-b68d-abd57b130eae" xmlns:ns3="5d48927b-e210-4957-b151-db75bb3c3a63" targetNamespace="http://schemas.microsoft.com/office/2006/metadata/properties" ma:root="true" ma:fieldsID="4e62c641182f18d0cb78d13dc58200b0" ns2:_="" ns3:_="">
    <xsd:import namespace="1e95bab1-19ac-4753-b68d-abd57b130eae"/>
    <xsd:import namespace="5d48927b-e210-4957-b151-db75bb3c3a63"/>
    <xsd:element name="properties">
      <xsd:complexType>
        <xsd:sequence>
          <xsd:element name="documentManagement">
            <xsd:complexType>
              <xsd:all>
                <xsd:element ref="ns2:TopLevelFolder" minOccurs="0"/>
                <xsd:element ref="ns2:SecondLevelFolder" minOccurs="0"/>
                <xsd:element ref="ns2:LastAccessed" minOccurs="0"/>
                <xsd:element ref="ns2:CurtinKeywords" minOccurs="0"/>
                <xsd:element ref="ns2:SourcePath" minOccurs="0"/>
                <xsd:element ref="ns2:Tags" minOccurs="0"/>
                <xsd:element ref="ns2:Subcategory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Reminderdat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95bab1-19ac-4753-b68d-abd57b130eae" elementFormDefault="qualified">
    <xsd:import namespace="http://schemas.microsoft.com/office/2006/documentManagement/types"/>
    <xsd:import namespace="http://schemas.microsoft.com/office/infopath/2007/PartnerControls"/>
    <xsd:element name="TopLevelFolder" ma:index="2" nillable="true" ma:displayName="Top Level Folder" ma:indexed="true" ma:internalName="TopLevelFolder">
      <xsd:simpleType>
        <xsd:restriction base="dms:Text">
          <xsd:maxLength value="255"/>
        </xsd:restriction>
      </xsd:simpleType>
    </xsd:element>
    <xsd:element name="SecondLevelFolder" ma:index="3" nillable="true" ma:displayName="Second Level Folder" ma:indexed="true" ma:internalName="SecondLevelFolder">
      <xsd:simpleType>
        <xsd:restriction base="dms:Text">
          <xsd:maxLength value="255"/>
        </xsd:restriction>
      </xsd:simpleType>
    </xsd:element>
    <xsd:element name="LastAccessed" ma:index="4" nillable="true" ma:displayName="Last Accessed" ma:indexed="true" ma:internalName="LastAccessed">
      <xsd:simpleType>
        <xsd:restriction base="dms:DateTime"/>
      </xsd:simpleType>
    </xsd:element>
    <xsd:element name="CurtinKeywords" ma:index="5" nillable="true" ma:displayName="Keywords" ma:format="Dropdown" ma:internalName="CurtinKeywords">
      <xsd:simpleType>
        <xsd:restriction base="dms:Text">
          <xsd:maxLength value="255"/>
        </xsd:restriction>
      </xsd:simpleType>
    </xsd:element>
    <xsd:element name="SourcePath" ma:index="6" nillable="true" ma:displayName="SourcePath" ma:format="Dropdown" ma:internalName="SourcePath">
      <xsd:simpleType>
        <xsd:restriction base="dms:Text">
          <xsd:maxLength value="255"/>
        </xsd:restriction>
      </xsd:simpleType>
    </xsd:element>
    <xsd:element name="Tags" ma:index="7" nillable="true" ma:displayName="Tags" ma:indexed="true" ma:internalName="Tags">
      <xsd:simpleType>
        <xsd:restriction base="dms:Text">
          <xsd:maxLength value="255"/>
        </xsd:restriction>
      </xsd:simpleType>
    </xsd:element>
    <xsd:element name="Subcategory" ma:index="8" nillable="true" ma:displayName="Subcategory" ma:indexed="true" ma:internalName="Subcategory">
      <xsd:simpleType>
        <xsd:restriction base="dms:Text">
          <xsd:maxLength value="255"/>
        </xsd:restriction>
      </xsd:simpleType>
    </xsd:element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a789564e-ee69-46fe-99c0-6b2dff26cc30}" ma:internalName="TaxCatchAll" ma:showField="CatchAllData" ma:web="1e95bab1-19ac-4753-b68d-abd57b130e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48927b-e210-4957-b151-db75bb3c3a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058b0421-3d9b-4d43-8840-b275eef407c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eminderdate" ma:index="30" nillable="true" ma:displayName="Renewal Date" ma:description="Renewal Date" ma:format="DateOnly" ma:internalName="Reminderdate">
      <xsd:simpleType>
        <xsd:restriction base="dms:DateTime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rtinKeywords xmlns="1e95bab1-19ac-4753-b68d-abd57b130eae" xsi:nil="true"/>
    <Subcategory xmlns="1e95bab1-19ac-4753-b68d-abd57b130eae" xsi:nil="true"/>
    <Reminderdate xmlns="5d48927b-e210-4957-b151-db75bb3c3a63" xsi:nil="true"/>
    <LastAccessed xmlns="1e95bab1-19ac-4753-b68d-abd57b130eae" xsi:nil="true"/>
    <Tags xmlns="1e95bab1-19ac-4753-b68d-abd57b130eae" xsi:nil="true"/>
    <SourcePath xmlns="1e95bab1-19ac-4753-b68d-abd57b130eae" xsi:nil="true"/>
    <lcf76f155ced4ddcb4097134ff3c332f xmlns="5d48927b-e210-4957-b151-db75bb3c3a63">
      <Terms xmlns="http://schemas.microsoft.com/office/infopath/2007/PartnerControls"/>
    </lcf76f155ced4ddcb4097134ff3c332f>
    <SecondLevelFolder xmlns="1e95bab1-19ac-4753-b68d-abd57b130eae" xsi:nil="true"/>
    <TopLevelFolder xmlns="1e95bab1-19ac-4753-b68d-abd57b130eae" xsi:nil="true"/>
    <TaxCatchAll xmlns="1e95bab1-19ac-4753-b68d-abd57b130eae" xsi:nil="true"/>
  </documentManagement>
</p:properties>
</file>

<file path=customXml/itemProps1.xml><?xml version="1.0" encoding="utf-8"?>
<ds:datastoreItem xmlns:ds="http://schemas.openxmlformats.org/officeDocument/2006/customXml" ds:itemID="{58F29C99-7A9E-4B40-BC3B-8EFECA049D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95bab1-19ac-4753-b68d-abd57b130eae"/>
    <ds:schemaRef ds:uri="5d48927b-e210-4957-b151-db75bb3c3a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EC9EC8-2FC0-4BEF-919C-E537F34A1F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455A97-ECAC-4218-9DBA-A688CED7F88D}">
  <ds:schemaRefs>
    <ds:schemaRef ds:uri="http://purl.org/dc/terms/"/>
    <ds:schemaRef ds:uri="5d48927b-e210-4957-b151-db75bb3c3a63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1e95bab1-19ac-4753-b68d-abd57b130ea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Curtin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Bernadette Bradley</dc:creator>
  <cp:lastModifiedBy>Bernadette Bradley</cp:lastModifiedBy>
  <cp:revision>6</cp:revision>
  <dcterms:created xsi:type="dcterms:W3CDTF">2022-09-21T07:25:04Z</dcterms:created>
  <dcterms:modified xsi:type="dcterms:W3CDTF">2023-06-15T07:10:37Z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0x010100EC0A8D7B3C914DAEAE06358C05D999B00065546CF0AB518442ABF1471EE9A83694</vt:lpwstr>
  </property>
  <property fmtid="{D5CDD505-2E9C-101B-9397-08002B2CF9AE}" pid="3" name="MediaServiceImageTags">
    <vt:lpwstr/>
  </property>
</Properties>
</file>