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1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09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17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26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34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543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051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0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069" algn="l" defTabSz="6095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29A2A"/>
    <a:srgbClr val="F8BF4D"/>
    <a:srgbClr val="1BAAAA"/>
    <a:srgbClr val="DBDBDB"/>
    <a:srgbClr val="147F7F"/>
    <a:srgbClr val="3A526D"/>
    <a:srgbClr val="595959"/>
    <a:srgbClr val="F95648"/>
    <a:srgbClr val="7CB554"/>
    <a:srgbClr val="4D6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6FB7B-FD26-45BD-AD6E-02779CEC94D4}" v="7" dt="2023-02-14T07:13:46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0" autoAdjust="0"/>
    <p:restoredTop sz="95872" autoAdjust="0"/>
  </p:normalViewPr>
  <p:slideViewPr>
    <p:cSldViewPr snapToObjects="1" showGuides="1">
      <p:cViewPr varScale="1">
        <p:scale>
          <a:sx n="105" d="100"/>
          <a:sy n="105" d="100"/>
        </p:scale>
        <p:origin x="126" y="156"/>
      </p:cViewPr>
      <p:guideLst>
        <p:guide orient="horz" pos="422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emy Farr-Wharton" userId="595444d0-c75a-4d50-ba6f-32ea22dc875a" providerId="ADAL" clId="{7826FB7B-FD26-45BD-AD6E-02779CEC94D4}"/>
    <pc:docChg chg="undo redo custSel addSld delSld modSld sldOrd">
      <pc:chgData name="Geremy Farr-Wharton" userId="595444d0-c75a-4d50-ba6f-32ea22dc875a" providerId="ADAL" clId="{7826FB7B-FD26-45BD-AD6E-02779CEC94D4}" dt="2023-02-14T07:15:10.424" v="153" actId="20577"/>
      <pc:docMkLst>
        <pc:docMk/>
      </pc:docMkLst>
      <pc:sldChg chg="addSp delSp add del modTransition setBg delDesignElem">
        <pc:chgData name="Geremy Farr-Wharton" userId="595444d0-c75a-4d50-ba6f-32ea22dc875a" providerId="ADAL" clId="{7826FB7B-FD26-45BD-AD6E-02779CEC94D4}" dt="2023-02-14T07:11:20.319" v="9"/>
        <pc:sldMkLst>
          <pc:docMk/>
          <pc:sldMk cId="1169075281" sldId="256"/>
        </pc:sldMkLst>
        <pc:spChg chg="add del">
          <ac:chgData name="Geremy Farr-Wharton" userId="595444d0-c75a-4d50-ba6f-32ea22dc875a" providerId="ADAL" clId="{7826FB7B-FD26-45BD-AD6E-02779CEC94D4}" dt="2023-02-14T07:11:20.319" v="9"/>
          <ac:spMkLst>
            <pc:docMk/>
            <pc:sldMk cId="1169075281" sldId="256"/>
            <ac:spMk id="9" creationId="{22A397E7-BF60-45B2-84C7-B074B76C37A7}"/>
          </ac:spMkLst>
        </pc:spChg>
        <pc:spChg chg="add del">
          <ac:chgData name="Geremy Farr-Wharton" userId="595444d0-c75a-4d50-ba6f-32ea22dc875a" providerId="ADAL" clId="{7826FB7B-FD26-45BD-AD6E-02779CEC94D4}" dt="2023-02-14T07:11:20.319" v="9"/>
          <ac:spMkLst>
            <pc:docMk/>
            <pc:sldMk cId="1169075281" sldId="256"/>
            <ac:spMk id="11" creationId="{890DEF05-784E-4B61-89E4-04C4ECF4E5A0}"/>
          </ac:spMkLst>
        </pc:spChg>
        <pc:cxnChg chg="add del">
          <ac:chgData name="Geremy Farr-Wharton" userId="595444d0-c75a-4d50-ba6f-32ea22dc875a" providerId="ADAL" clId="{7826FB7B-FD26-45BD-AD6E-02779CEC94D4}" dt="2023-02-14T07:11:20.319" v="9"/>
          <ac:cxnSpMkLst>
            <pc:docMk/>
            <pc:sldMk cId="1169075281" sldId="256"/>
            <ac:cxnSpMk id="13" creationId="{C41BAEC7-F7B0-4224-8B18-8F74B7D87F0B}"/>
          </ac:cxnSpMkLst>
        </pc:cxnChg>
      </pc:sldChg>
      <pc:sldChg chg="addSp delSp modSp add del mod setBg delDesignElem">
        <pc:chgData name="Geremy Farr-Wharton" userId="595444d0-c75a-4d50-ba6f-32ea22dc875a" providerId="ADAL" clId="{7826FB7B-FD26-45BD-AD6E-02779CEC94D4}" dt="2023-02-14T07:12:28.588" v="26" actId="207"/>
        <pc:sldMkLst>
          <pc:docMk/>
          <pc:sldMk cId="1896725182" sldId="257"/>
        </pc:sldMkLst>
        <pc:spChg chg="mod">
          <ac:chgData name="Geremy Farr-Wharton" userId="595444d0-c75a-4d50-ba6f-32ea22dc875a" providerId="ADAL" clId="{7826FB7B-FD26-45BD-AD6E-02779CEC94D4}" dt="2023-02-14T07:12:28.588" v="26" actId="207"/>
          <ac:spMkLst>
            <pc:docMk/>
            <pc:sldMk cId="1896725182" sldId="257"/>
            <ac:spMk id="2" creationId="{15C92EF9-8FEF-8788-4061-990E59C39B13}"/>
          </ac:spMkLst>
        </pc:spChg>
        <pc:spChg chg="mod">
          <ac:chgData name="Geremy Farr-Wharton" userId="595444d0-c75a-4d50-ba6f-32ea22dc875a" providerId="ADAL" clId="{7826FB7B-FD26-45BD-AD6E-02779CEC94D4}" dt="2023-02-14T07:12:28.588" v="26" actId="207"/>
          <ac:spMkLst>
            <pc:docMk/>
            <pc:sldMk cId="1896725182" sldId="257"/>
            <ac:spMk id="3" creationId="{A9090DCF-49B8-A35C-0EB9-60CEF03CC11A}"/>
          </ac:spMkLst>
        </pc:spChg>
        <pc:spChg chg="add del">
          <ac:chgData name="Geremy Farr-Wharton" userId="595444d0-c75a-4d50-ba6f-32ea22dc875a" providerId="ADAL" clId="{7826FB7B-FD26-45BD-AD6E-02779CEC94D4}" dt="2023-02-14T07:12:18.677" v="25"/>
          <ac:spMkLst>
            <pc:docMk/>
            <pc:sldMk cId="1896725182" sldId="257"/>
            <ac:spMk id="22" creationId="{E8A8EAB8-D2FF-444D-B34B-7D32F106AD0E}"/>
          </ac:spMkLst>
        </pc:spChg>
        <pc:cxnChg chg="add del">
          <ac:chgData name="Geremy Farr-Wharton" userId="595444d0-c75a-4d50-ba6f-32ea22dc875a" providerId="ADAL" clId="{7826FB7B-FD26-45BD-AD6E-02779CEC94D4}" dt="2023-02-14T07:12:18.677" v="25"/>
          <ac:cxnSpMkLst>
            <pc:docMk/>
            <pc:sldMk cId="1896725182" sldId="257"/>
            <ac:cxnSpMk id="24" creationId="{EEA38897-7BA3-4408-8083-3235339C4A60}"/>
          </ac:cxnSpMkLst>
        </pc:cxnChg>
        <pc:cxnChg chg="add del">
          <ac:chgData name="Geremy Farr-Wharton" userId="595444d0-c75a-4d50-ba6f-32ea22dc875a" providerId="ADAL" clId="{7826FB7B-FD26-45BD-AD6E-02779CEC94D4}" dt="2023-02-14T07:12:18.677" v="25"/>
          <ac:cxnSpMkLst>
            <pc:docMk/>
            <pc:sldMk cId="1896725182" sldId="257"/>
            <ac:cxnSpMk id="26" creationId="{F11AD06B-AB20-4097-8606-5DA00DBACE88}"/>
          </ac:cxnSpMkLst>
        </pc:cxnChg>
      </pc:sldChg>
      <pc:sldChg chg="addSp delSp modSp add del mod ord setBg delDesignElem">
        <pc:chgData name="Geremy Farr-Wharton" userId="595444d0-c75a-4d50-ba6f-32ea22dc875a" providerId="ADAL" clId="{7826FB7B-FD26-45BD-AD6E-02779CEC94D4}" dt="2023-02-14T07:15:10.424" v="153" actId="20577"/>
        <pc:sldMkLst>
          <pc:docMk/>
          <pc:sldMk cId="15578792" sldId="258"/>
        </pc:sldMkLst>
        <pc:spChg chg="mod">
          <ac:chgData name="Geremy Farr-Wharton" userId="595444d0-c75a-4d50-ba6f-32ea22dc875a" providerId="ADAL" clId="{7826FB7B-FD26-45BD-AD6E-02779CEC94D4}" dt="2023-02-14T07:15:10.424" v="153" actId="20577"/>
          <ac:spMkLst>
            <pc:docMk/>
            <pc:sldMk cId="15578792" sldId="258"/>
            <ac:spMk id="2" creationId="{A8D0CF49-C275-0DA2-0F1A-20833684F901}"/>
          </ac:spMkLst>
        </pc:spChg>
        <pc:spChg chg="mod">
          <ac:chgData name="Geremy Farr-Wharton" userId="595444d0-c75a-4d50-ba6f-32ea22dc875a" providerId="ADAL" clId="{7826FB7B-FD26-45BD-AD6E-02779CEC94D4}" dt="2023-02-14T07:13:59.428" v="43" actId="207"/>
          <ac:spMkLst>
            <pc:docMk/>
            <pc:sldMk cId="15578792" sldId="258"/>
            <ac:spMk id="3" creationId="{58E2DC66-7D73-AA3E-4FFD-2D36077B7361}"/>
          </ac:spMkLst>
        </pc:spChg>
        <pc:spChg chg="add del">
          <ac:chgData name="Geremy Farr-Wharton" userId="595444d0-c75a-4d50-ba6f-32ea22dc875a" providerId="ADAL" clId="{7826FB7B-FD26-45BD-AD6E-02779CEC94D4}" dt="2023-02-14T07:13:37.084" v="35"/>
          <ac:spMkLst>
            <pc:docMk/>
            <pc:sldMk cId="15578792" sldId="258"/>
            <ac:spMk id="18" creationId="{E8A8EAB8-D2FF-444D-B34B-7D32F106AD0E}"/>
          </ac:spMkLst>
        </pc:spChg>
        <pc:cxnChg chg="add del">
          <ac:chgData name="Geremy Farr-Wharton" userId="595444d0-c75a-4d50-ba6f-32ea22dc875a" providerId="ADAL" clId="{7826FB7B-FD26-45BD-AD6E-02779CEC94D4}" dt="2023-02-14T07:13:37.084" v="35"/>
          <ac:cxnSpMkLst>
            <pc:docMk/>
            <pc:sldMk cId="15578792" sldId="258"/>
            <ac:cxnSpMk id="20" creationId="{EEA38897-7BA3-4408-8083-3235339C4A60}"/>
          </ac:cxnSpMkLst>
        </pc:cxnChg>
        <pc:cxnChg chg="add del">
          <ac:chgData name="Geremy Farr-Wharton" userId="595444d0-c75a-4d50-ba6f-32ea22dc875a" providerId="ADAL" clId="{7826FB7B-FD26-45BD-AD6E-02779CEC94D4}" dt="2023-02-14T07:13:37.084" v="35"/>
          <ac:cxnSpMkLst>
            <pc:docMk/>
            <pc:sldMk cId="15578792" sldId="258"/>
            <ac:cxnSpMk id="22" creationId="{F11AD06B-AB20-4097-8606-5DA00DBACE88}"/>
          </ac:cxnSpMkLst>
        </pc:cxnChg>
      </pc:sldChg>
      <pc:sldChg chg="addSp delSp modSp add del mod setBg delDesignElem">
        <pc:chgData name="Geremy Farr-Wharton" userId="595444d0-c75a-4d50-ba6f-32ea22dc875a" providerId="ADAL" clId="{7826FB7B-FD26-45BD-AD6E-02779CEC94D4}" dt="2023-02-14T07:14:02.832" v="44" actId="207"/>
        <pc:sldMkLst>
          <pc:docMk/>
          <pc:sldMk cId="2090768397" sldId="259"/>
        </pc:sldMkLst>
        <pc:spChg chg="mod">
          <ac:chgData name="Geremy Farr-Wharton" userId="595444d0-c75a-4d50-ba6f-32ea22dc875a" providerId="ADAL" clId="{7826FB7B-FD26-45BD-AD6E-02779CEC94D4}" dt="2023-02-14T07:14:02.832" v="44" actId="207"/>
          <ac:spMkLst>
            <pc:docMk/>
            <pc:sldMk cId="2090768397" sldId="259"/>
            <ac:spMk id="2" creationId="{BCCC9050-5103-E9BE-D2F0-6B4D2F42DA1D}"/>
          </ac:spMkLst>
        </pc:spChg>
        <pc:spChg chg="mod">
          <ac:chgData name="Geremy Farr-Wharton" userId="595444d0-c75a-4d50-ba6f-32ea22dc875a" providerId="ADAL" clId="{7826FB7B-FD26-45BD-AD6E-02779CEC94D4}" dt="2023-02-14T07:14:02.832" v="44" actId="207"/>
          <ac:spMkLst>
            <pc:docMk/>
            <pc:sldMk cId="2090768397" sldId="259"/>
            <ac:spMk id="3" creationId="{E0F276B8-549F-E8CD-EC1B-B0AF9EFCBA62}"/>
          </ac:spMkLst>
        </pc:spChg>
        <pc:spChg chg="add del">
          <ac:chgData name="Geremy Farr-Wharton" userId="595444d0-c75a-4d50-ba6f-32ea22dc875a" providerId="ADAL" clId="{7826FB7B-FD26-45BD-AD6E-02779CEC94D4}" dt="2023-02-14T07:13:46.083" v="40"/>
          <ac:spMkLst>
            <pc:docMk/>
            <pc:sldMk cId="2090768397" sldId="259"/>
            <ac:spMk id="9" creationId="{E8A8EAB8-D2FF-444D-B34B-7D32F106AD0E}"/>
          </ac:spMkLst>
        </pc:spChg>
        <pc:cxnChg chg="add del">
          <ac:chgData name="Geremy Farr-Wharton" userId="595444d0-c75a-4d50-ba6f-32ea22dc875a" providerId="ADAL" clId="{7826FB7B-FD26-45BD-AD6E-02779CEC94D4}" dt="2023-02-14T07:13:46.083" v="40"/>
          <ac:cxnSpMkLst>
            <pc:docMk/>
            <pc:sldMk cId="2090768397" sldId="259"/>
            <ac:cxnSpMk id="11" creationId="{EEA38897-7BA3-4408-8083-3235339C4A60}"/>
          </ac:cxnSpMkLst>
        </pc:cxnChg>
        <pc:cxnChg chg="add del">
          <ac:chgData name="Geremy Farr-Wharton" userId="595444d0-c75a-4d50-ba6f-32ea22dc875a" providerId="ADAL" clId="{7826FB7B-FD26-45BD-AD6E-02779CEC94D4}" dt="2023-02-14T07:13:46.083" v="40"/>
          <ac:cxnSpMkLst>
            <pc:docMk/>
            <pc:sldMk cId="2090768397" sldId="259"/>
            <ac:cxnSpMk id="13" creationId="{F11AD06B-AB20-4097-8606-5DA00DBACE88}"/>
          </ac:cxnSpMkLst>
        </pc:cxnChg>
      </pc:sldChg>
      <pc:sldChg chg="addSp delSp modSp add del mod setBg delDesignElem">
        <pc:chgData name="Geremy Farr-Wharton" userId="595444d0-c75a-4d50-ba6f-32ea22dc875a" providerId="ADAL" clId="{7826FB7B-FD26-45BD-AD6E-02779CEC94D4}" dt="2023-02-14T07:14:51.752" v="142" actId="20577"/>
        <pc:sldMkLst>
          <pc:docMk/>
          <pc:sldMk cId="568804553" sldId="260"/>
        </pc:sldMkLst>
        <pc:spChg chg="mod">
          <ac:chgData name="Geremy Farr-Wharton" userId="595444d0-c75a-4d50-ba6f-32ea22dc875a" providerId="ADAL" clId="{7826FB7B-FD26-45BD-AD6E-02779CEC94D4}" dt="2023-02-14T07:14:07.180" v="45" actId="207"/>
          <ac:spMkLst>
            <pc:docMk/>
            <pc:sldMk cId="568804553" sldId="260"/>
            <ac:spMk id="2" creationId="{50424C77-387B-FBE9-11D6-C8E0EF7D6727}"/>
          </ac:spMkLst>
        </pc:spChg>
        <pc:spChg chg="mod">
          <ac:chgData name="Geremy Farr-Wharton" userId="595444d0-c75a-4d50-ba6f-32ea22dc875a" providerId="ADAL" clId="{7826FB7B-FD26-45BD-AD6E-02779CEC94D4}" dt="2023-02-14T07:14:51.752" v="142" actId="20577"/>
          <ac:spMkLst>
            <pc:docMk/>
            <pc:sldMk cId="568804553" sldId="260"/>
            <ac:spMk id="3" creationId="{47B4DB00-2190-AA18-902D-44228F6042D0}"/>
          </ac:spMkLst>
        </pc:spChg>
        <pc:spChg chg="add del">
          <ac:chgData name="Geremy Farr-Wharton" userId="595444d0-c75a-4d50-ba6f-32ea22dc875a" providerId="ADAL" clId="{7826FB7B-FD26-45BD-AD6E-02779CEC94D4}" dt="2023-02-14T07:13:46.083" v="40"/>
          <ac:spMkLst>
            <pc:docMk/>
            <pc:sldMk cId="568804553" sldId="260"/>
            <ac:spMk id="9" creationId="{E8A8EAB8-D2FF-444D-B34B-7D32F106AD0E}"/>
          </ac:spMkLst>
        </pc:spChg>
        <pc:cxnChg chg="add del">
          <ac:chgData name="Geremy Farr-Wharton" userId="595444d0-c75a-4d50-ba6f-32ea22dc875a" providerId="ADAL" clId="{7826FB7B-FD26-45BD-AD6E-02779CEC94D4}" dt="2023-02-14T07:13:46.083" v="40"/>
          <ac:cxnSpMkLst>
            <pc:docMk/>
            <pc:sldMk cId="568804553" sldId="260"/>
            <ac:cxnSpMk id="11" creationId="{EEA38897-7BA3-4408-8083-3235339C4A60}"/>
          </ac:cxnSpMkLst>
        </pc:cxnChg>
        <pc:cxnChg chg="add del">
          <ac:chgData name="Geremy Farr-Wharton" userId="595444d0-c75a-4d50-ba6f-32ea22dc875a" providerId="ADAL" clId="{7826FB7B-FD26-45BD-AD6E-02779CEC94D4}" dt="2023-02-14T07:13:46.083" v="40"/>
          <ac:cxnSpMkLst>
            <pc:docMk/>
            <pc:sldMk cId="568804553" sldId="260"/>
            <ac:cxnSpMk id="13" creationId="{F11AD06B-AB20-4097-8606-5DA00DBACE88}"/>
          </ac:cxnSpMkLst>
        </pc:cxnChg>
      </pc:sldChg>
      <pc:sldChg chg="addSp delSp modSp add del mod setBg delDesignElem">
        <pc:chgData name="Geremy Farr-Wharton" userId="595444d0-c75a-4d50-ba6f-32ea22dc875a" providerId="ADAL" clId="{7826FB7B-FD26-45BD-AD6E-02779CEC94D4}" dt="2023-02-14T07:13:28.494" v="33" actId="207"/>
        <pc:sldMkLst>
          <pc:docMk/>
          <pc:sldMk cId="406153269" sldId="262"/>
        </pc:sldMkLst>
        <pc:spChg chg="mod">
          <ac:chgData name="Geremy Farr-Wharton" userId="595444d0-c75a-4d50-ba6f-32ea22dc875a" providerId="ADAL" clId="{7826FB7B-FD26-45BD-AD6E-02779CEC94D4}" dt="2023-02-14T07:13:28.494" v="33" actId="207"/>
          <ac:spMkLst>
            <pc:docMk/>
            <pc:sldMk cId="406153269" sldId="262"/>
            <ac:spMk id="2" creationId="{15C92EF9-8FEF-8788-4061-990E59C39B13}"/>
          </ac:spMkLst>
        </pc:spChg>
        <pc:spChg chg="mod">
          <ac:chgData name="Geremy Farr-Wharton" userId="595444d0-c75a-4d50-ba6f-32ea22dc875a" providerId="ADAL" clId="{7826FB7B-FD26-45BD-AD6E-02779CEC94D4}" dt="2023-02-14T07:13:28.494" v="33" actId="207"/>
          <ac:spMkLst>
            <pc:docMk/>
            <pc:sldMk cId="406153269" sldId="262"/>
            <ac:spMk id="3" creationId="{A9090DCF-49B8-A35C-0EB9-60CEF03CC11A}"/>
          </ac:spMkLst>
        </pc:spChg>
        <pc:spChg chg="add del">
          <ac:chgData name="Geremy Farr-Wharton" userId="595444d0-c75a-4d50-ba6f-32ea22dc875a" providerId="ADAL" clId="{7826FB7B-FD26-45BD-AD6E-02779CEC94D4}" dt="2023-02-14T07:13:20.292" v="31"/>
          <ac:spMkLst>
            <pc:docMk/>
            <pc:sldMk cId="406153269" sldId="262"/>
            <ac:spMk id="22" creationId="{E8A8EAB8-D2FF-444D-B34B-7D32F106AD0E}"/>
          </ac:spMkLst>
        </pc:spChg>
        <pc:cxnChg chg="add del">
          <ac:chgData name="Geremy Farr-Wharton" userId="595444d0-c75a-4d50-ba6f-32ea22dc875a" providerId="ADAL" clId="{7826FB7B-FD26-45BD-AD6E-02779CEC94D4}" dt="2023-02-14T07:13:20.292" v="31"/>
          <ac:cxnSpMkLst>
            <pc:docMk/>
            <pc:sldMk cId="406153269" sldId="262"/>
            <ac:cxnSpMk id="24" creationId="{EEA38897-7BA3-4408-8083-3235339C4A60}"/>
          </ac:cxnSpMkLst>
        </pc:cxnChg>
        <pc:cxnChg chg="add del">
          <ac:chgData name="Geremy Farr-Wharton" userId="595444d0-c75a-4d50-ba6f-32ea22dc875a" providerId="ADAL" clId="{7826FB7B-FD26-45BD-AD6E-02779CEC94D4}" dt="2023-02-14T07:13:20.292" v="31"/>
          <ac:cxnSpMkLst>
            <pc:docMk/>
            <pc:sldMk cId="406153269" sldId="262"/>
            <ac:cxnSpMk id="26" creationId="{F11AD06B-AB20-4097-8606-5DA00DBACE88}"/>
          </ac:cxnSpMkLst>
        </pc:cxnChg>
      </pc:sldChg>
      <pc:sldChg chg="modSp mod">
        <pc:chgData name="Geremy Farr-Wharton" userId="595444d0-c75a-4d50-ba6f-32ea22dc875a" providerId="ADAL" clId="{7826FB7B-FD26-45BD-AD6E-02779CEC94D4}" dt="2023-02-14T07:12:02.344" v="23"/>
        <pc:sldMkLst>
          <pc:docMk/>
          <pc:sldMk cId="3390837962" sldId="341"/>
        </pc:sldMkLst>
        <pc:spChg chg="mod">
          <ac:chgData name="Geremy Farr-Wharton" userId="595444d0-c75a-4d50-ba6f-32ea22dc875a" providerId="ADAL" clId="{7826FB7B-FD26-45BD-AD6E-02779CEC94D4}" dt="2023-02-14T07:12:02.194" v="22" actId="404"/>
          <ac:spMkLst>
            <pc:docMk/>
            <pc:sldMk cId="3390837962" sldId="341"/>
            <ac:spMk id="18" creationId="{00000000-0000-0000-0000-000000000000}"/>
          </ac:spMkLst>
        </pc:spChg>
        <pc:spChg chg="mod">
          <ac:chgData name="Geremy Farr-Wharton" userId="595444d0-c75a-4d50-ba6f-32ea22dc875a" providerId="ADAL" clId="{7826FB7B-FD26-45BD-AD6E-02779CEC94D4}" dt="2023-02-14T07:12:02.344" v="23"/>
          <ac:spMkLst>
            <pc:docMk/>
            <pc:sldMk cId="3390837962" sldId="341"/>
            <ac:spMk id="19" creationId="{00000000-0000-0000-0000-000000000000}"/>
          </ac:spMkLst>
        </pc:spChg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374769381" sldId="479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79449816" sldId="480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888364327" sldId="481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859560884" sldId="488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310262597" sldId="489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813003247" sldId="494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639385953" sldId="504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754673393" sldId="505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310703793" sldId="507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711555855" sldId="509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930308489" sldId="510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659319394" sldId="511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012371512" sldId="512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415067003" sldId="513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004233965" sldId="514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086267982" sldId="515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254300747" sldId="516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299198874" sldId="517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376257691" sldId="518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667953181" sldId="519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37585129" sldId="520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333070885" sldId="521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56275398" sldId="525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416854462" sldId="526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981286320" sldId="527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2124244605" sldId="529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798454929" sldId="532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4114575650" sldId="533"/>
        </pc:sldMkLst>
      </pc:sldChg>
      <pc:sldChg chg="del">
        <pc:chgData name="Geremy Farr-Wharton" userId="595444d0-c75a-4d50-ba6f-32ea22dc875a" providerId="ADAL" clId="{7826FB7B-FD26-45BD-AD6E-02779CEC94D4}" dt="2023-02-14T07:13:14.612" v="29" actId="47"/>
        <pc:sldMkLst>
          <pc:docMk/>
          <pc:sldMk cId="774590612" sldId="535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519702089" sldId="992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3574615519" sldId="996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3646040596" sldId="997"/>
        </pc:sldMkLst>
      </pc:sldChg>
      <pc:sldChg chg="del">
        <pc:chgData name="Geremy Farr-Wharton" userId="595444d0-c75a-4d50-ba6f-32ea22dc875a" providerId="ADAL" clId="{7826FB7B-FD26-45BD-AD6E-02779CEC94D4}" dt="2023-02-14T07:13:54.359" v="42" actId="47"/>
        <pc:sldMkLst>
          <pc:docMk/>
          <pc:sldMk cId="1779319267" sldId="998"/>
        </pc:sldMkLst>
      </pc:sldChg>
      <pc:sldChg chg="delSp add del setBg delDesignElem">
        <pc:chgData name="Geremy Farr-Wharton" userId="595444d0-c75a-4d50-ba6f-32ea22dc875a" providerId="ADAL" clId="{7826FB7B-FD26-45BD-AD6E-02779CEC94D4}" dt="2023-02-14T07:13:21.599" v="32" actId="47"/>
        <pc:sldMkLst>
          <pc:docMk/>
          <pc:sldMk cId="1259820982" sldId="999"/>
        </pc:sldMkLst>
        <pc:spChg chg="del">
          <ac:chgData name="Geremy Farr-Wharton" userId="595444d0-c75a-4d50-ba6f-32ea22dc875a" providerId="ADAL" clId="{7826FB7B-FD26-45BD-AD6E-02779CEC94D4}" dt="2023-02-14T07:13:12.413" v="28"/>
          <ac:spMkLst>
            <pc:docMk/>
            <pc:sldMk cId="1259820982" sldId="999"/>
            <ac:spMk id="22" creationId="{E8A8EAB8-D2FF-444D-B34B-7D32F106AD0E}"/>
          </ac:spMkLst>
        </pc:spChg>
        <pc:cxnChg chg="del">
          <ac:chgData name="Geremy Farr-Wharton" userId="595444d0-c75a-4d50-ba6f-32ea22dc875a" providerId="ADAL" clId="{7826FB7B-FD26-45BD-AD6E-02779CEC94D4}" dt="2023-02-14T07:13:12.413" v="28"/>
          <ac:cxnSpMkLst>
            <pc:docMk/>
            <pc:sldMk cId="1259820982" sldId="999"/>
            <ac:cxnSpMk id="24" creationId="{EEA38897-7BA3-4408-8083-3235339C4A60}"/>
          </ac:cxnSpMkLst>
        </pc:cxnChg>
        <pc:cxnChg chg="del">
          <ac:chgData name="Geremy Farr-Wharton" userId="595444d0-c75a-4d50-ba6f-32ea22dc875a" providerId="ADAL" clId="{7826FB7B-FD26-45BD-AD6E-02779CEC94D4}" dt="2023-02-14T07:13:12.413" v="28"/>
          <ac:cxnSpMkLst>
            <pc:docMk/>
            <pc:sldMk cId="1259820982" sldId="999"/>
            <ac:cxnSpMk id="26" creationId="{F11AD06B-AB20-4097-8606-5DA00DBACE88}"/>
          </ac:cxnSpMkLst>
        </pc:cxnChg>
      </pc:sldChg>
      <pc:sldMasterChg chg="delSldLayout">
        <pc:chgData name="Geremy Farr-Wharton" userId="595444d0-c75a-4d50-ba6f-32ea22dc875a" providerId="ADAL" clId="{7826FB7B-FD26-45BD-AD6E-02779CEC94D4}" dt="2023-02-14T07:13:54.359" v="42" actId="47"/>
        <pc:sldMasterMkLst>
          <pc:docMk/>
          <pc:sldMasterMk cId="4290370451" sldId="2147483648"/>
        </pc:sldMasterMkLst>
        <pc:sldLayoutChg chg="del">
          <pc:chgData name="Geremy Farr-Wharton" userId="595444d0-c75a-4d50-ba6f-32ea22dc875a" providerId="ADAL" clId="{7826FB7B-FD26-45BD-AD6E-02779CEC94D4}" dt="2023-02-14T07:13:54.359" v="42" actId="47"/>
          <pc:sldLayoutMkLst>
            <pc:docMk/>
            <pc:sldMasterMk cId="4290370451" sldId="2147483648"/>
            <pc:sldLayoutMk cId="1477800787" sldId="2147483695"/>
          </pc:sldLayoutMkLst>
        </pc:sldLayoutChg>
        <pc:sldLayoutChg chg="del">
          <pc:chgData name="Geremy Farr-Wharton" userId="595444d0-c75a-4d50-ba6f-32ea22dc875a" providerId="ADAL" clId="{7826FB7B-FD26-45BD-AD6E-02779CEC94D4}" dt="2023-02-14T07:13:54.359" v="42" actId="47"/>
          <pc:sldLayoutMkLst>
            <pc:docMk/>
            <pc:sldMasterMk cId="4290370451" sldId="2147483648"/>
            <pc:sldLayoutMk cId="1454336505" sldId="2147483726"/>
          </pc:sldLayoutMkLst>
        </pc:sldLayoutChg>
        <pc:sldLayoutChg chg="del">
          <pc:chgData name="Geremy Farr-Wharton" userId="595444d0-c75a-4d50-ba6f-32ea22dc875a" providerId="ADAL" clId="{7826FB7B-FD26-45BD-AD6E-02779CEC94D4}" dt="2023-02-14T07:13:54.359" v="42" actId="47"/>
          <pc:sldLayoutMkLst>
            <pc:docMk/>
            <pc:sldMasterMk cId="4290370451" sldId="2147483648"/>
            <pc:sldLayoutMk cId="946017124" sldId="2147483727"/>
          </pc:sldLayoutMkLst>
        </pc:sldLayoutChg>
        <pc:sldLayoutChg chg="del">
          <pc:chgData name="Geremy Farr-Wharton" userId="595444d0-c75a-4d50-ba6f-32ea22dc875a" providerId="ADAL" clId="{7826FB7B-FD26-45BD-AD6E-02779CEC94D4}" dt="2023-02-14T07:13:54.359" v="42" actId="47"/>
          <pc:sldLayoutMkLst>
            <pc:docMk/>
            <pc:sldMasterMk cId="4290370451" sldId="2147483648"/>
            <pc:sldLayoutMk cId="871938432" sldId="21474837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1EDE-17CF-D746-B83B-FEE41F000DF3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0672-5196-0B4F-93AE-044FFF10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9F3C-04AF-8847-8AD8-CAC892C2E245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7CB07-0039-4545-92EA-48E12138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10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09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17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526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034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543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051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0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069" algn="l" defTabSz="6095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en-US" dirty="0"/>
              <a:t>Drag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798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5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>
          <a:xfrm>
            <a:off x="457934" y="1600200"/>
            <a:ext cx="11123752" cy="476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or drag chart or graph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2019300"/>
            <a:ext cx="2133600" cy="2133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9" grpId="0"/>
      <p:bldP spid="2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56098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566155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571249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97120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96094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676261" y="1560987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 b="0" i="0">
                <a:ln>
                  <a:noFill/>
                </a:ln>
                <a:solidFill>
                  <a:schemeClr val="tx2"/>
                </a:solidFill>
                <a:latin typeface="Calibri Regular" charset="0"/>
                <a:cs typeface="Calibri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2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28" grpId="0"/>
      <p:bldP spid="29" grpId="0"/>
      <p:bldP spid="30" grpId="0"/>
      <p:bldP spid="3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7431" cy="6858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 rIns="108000" anchor="ctr" anchorCtr="0"/>
          <a:lstStyle>
            <a:lvl1pPr>
              <a:defRPr sz="1400" baseline="0"/>
            </a:lvl1pPr>
          </a:lstStyle>
          <a:p>
            <a:r>
              <a:rPr lang="en-US" dirty="0"/>
              <a:t>Drag picture or click icon to place</a:t>
            </a:r>
          </a:p>
        </p:txBody>
      </p:sp>
    </p:spTree>
    <p:extLst>
      <p:ext uri="{BB962C8B-B14F-4D97-AF65-F5344CB8AC3E}">
        <p14:creationId xmlns:p14="http://schemas.microsoft.com/office/powerpoint/2010/main" val="203041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1384-72E4-EFBA-EAE4-48DEAFA3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EF80C-BD65-C906-66D9-1342D95D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63866-DF9F-71B1-95CE-0AD06101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43379-B944-3519-C93E-2287DE4A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0A00E-0A4F-263B-9A44-383D8C563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+mn-lt"/>
                <a:cs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Calibri Regular" charset="0"/>
                <a:cs typeface="Calibri Regular" charset="0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61" r:id="rId3"/>
    <p:sldLayoutId id="2147483730" r:id="rId4"/>
    <p:sldLayoutId id="2147483662" r:id="rId5"/>
    <p:sldLayoutId id="2147483669" r:id="rId6"/>
    <p:sldLayoutId id="2147483679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609509" rtl="0" eaLnBrk="1" latinLnBrk="0" hangingPunct="1">
        <a:spcBef>
          <a:spcPct val="0"/>
        </a:spcBef>
        <a:buNone/>
        <a:defRPr sz="4399" b="0" i="0" kern="1200">
          <a:solidFill>
            <a:schemeClr val="bg2"/>
          </a:solidFill>
          <a:latin typeface="+mj-lt"/>
          <a:ea typeface="+mj-ea"/>
          <a:cs typeface="Calibri Regular" charset="0"/>
        </a:defRPr>
      </a:lvl1pPr>
    </p:titleStyle>
    <p:bodyStyle>
      <a:lvl1pPr marL="0" indent="0" algn="l" defTabSz="609509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1pPr>
      <a:lvl2pPr marL="609509" indent="0" algn="l" defTabSz="609509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2"/>
          </a:solidFill>
          <a:latin typeface="+mn-lt"/>
          <a:ea typeface="+mn-ea"/>
          <a:cs typeface="Calibri Regular" charset="0"/>
        </a:defRPr>
      </a:lvl2pPr>
      <a:lvl3pPr marL="1219017" indent="0" algn="l" defTabSz="609509" rtl="0" eaLnBrk="1" latinLnBrk="0" hangingPunct="1">
        <a:spcBef>
          <a:spcPct val="20000"/>
        </a:spcBef>
        <a:buFont typeface="Arial"/>
        <a:buNone/>
        <a:defRPr sz="2150" b="0" i="0" kern="1200">
          <a:solidFill>
            <a:schemeClr val="tx2"/>
          </a:solidFill>
          <a:latin typeface="+mn-lt"/>
          <a:ea typeface="+mn-ea"/>
          <a:cs typeface="Calibri Regular" charset="0"/>
        </a:defRPr>
      </a:lvl3pPr>
      <a:lvl4pPr marL="1828526" indent="0" algn="l" defTabSz="609509" rtl="0" eaLnBrk="1" latinLnBrk="0" hangingPunct="1">
        <a:spcBef>
          <a:spcPct val="20000"/>
        </a:spcBef>
        <a:buFont typeface="Arial"/>
        <a:buNone/>
        <a:defRPr sz="1850" b="0" i="0" kern="1200">
          <a:solidFill>
            <a:schemeClr val="tx2"/>
          </a:solidFill>
          <a:latin typeface="+mn-lt"/>
          <a:ea typeface="+mn-ea"/>
          <a:cs typeface="Calibri Regular" charset="0"/>
        </a:defRPr>
      </a:lvl4pPr>
      <a:lvl5pPr marL="2438034" indent="0" algn="l" defTabSz="609509" rtl="0" eaLnBrk="1" latinLnBrk="0" hangingPunct="1">
        <a:spcBef>
          <a:spcPct val="20000"/>
        </a:spcBef>
        <a:buFont typeface="Arial"/>
        <a:buNone/>
        <a:defRPr sz="1850" b="0" i="0" kern="1200">
          <a:solidFill>
            <a:schemeClr val="tx2"/>
          </a:solidFill>
          <a:latin typeface="+mn-lt"/>
          <a:ea typeface="+mn-ea"/>
          <a:cs typeface="Calibri Regular" charset="0"/>
        </a:defRPr>
      </a:lvl5pPr>
      <a:lvl6pPr marL="3352297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5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3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7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4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3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"/>
            <a:ext cx="12192000" cy="68569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247" y="446"/>
            <a:ext cx="12224493" cy="6874208"/>
          </a:xfrm>
          <a:prstGeom prst="rect">
            <a:avLst/>
          </a:prstGeom>
          <a:gradFill flip="none" rotWithShape="1">
            <a:gsLst>
              <a:gs pos="33000">
                <a:srgbClr val="1E3453">
                  <a:alpha val="84000"/>
                </a:srgbClr>
              </a:gs>
              <a:gs pos="100000">
                <a:schemeClr val="accent2">
                  <a:alpha val="84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8302" y="2547777"/>
            <a:ext cx="11726742" cy="1105063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wrap="none" lIns="359953" tIns="89988" rIns="359953" bIns="89988" rtlCol="0" anchor="ctr">
            <a:sp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r>
              <a:rPr lang="en-AU" sz="6000" dirty="0">
                <a:solidFill>
                  <a:schemeClr val="bg1"/>
                </a:solidFill>
              </a:rPr>
              <a:t>Start-up/Concept/Idea Title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25413" y="4030028"/>
            <a:ext cx="7786025" cy="725253"/>
          </a:xfrm>
          <a:prstGeom prst="rect">
            <a:avLst/>
          </a:prstGeom>
        </p:spPr>
        <p:txBody>
          <a:bodyPr vert="horz" lIns="121910" tIns="60955" rIns="121910" bIns="60955" rtlCol="0">
            <a:spAutoFit/>
          </a:bodyPr>
          <a:lstStyle>
            <a:lvl1pPr marL="0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64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1pPr>
            <a:lvl2pPr marL="1219261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2pPr>
            <a:lvl3pPr marL="2438522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43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3pPr>
            <a:lvl4pPr marL="3657783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4pPr>
            <a:lvl5pPr marL="4877044" indent="0" algn="l" defTabSz="1219261" rtl="0" eaLnBrk="1" latinLnBrk="0" hangingPunct="1">
              <a:spcBef>
                <a:spcPct val="20000"/>
              </a:spcBef>
              <a:buFont typeface="Arial"/>
              <a:buNone/>
              <a:defRPr sz="3700" kern="1200">
                <a:solidFill>
                  <a:schemeClr val="bg1">
                    <a:lumMod val="75000"/>
                  </a:schemeClr>
                </a:solidFill>
                <a:latin typeface="Raleway Light"/>
                <a:ea typeface="+mn-ea"/>
                <a:cs typeface="Raleway Light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  <a:p>
            <a:pPr algn="ctr">
              <a:lnSpc>
                <a:spcPct val="80000"/>
              </a:lnSpc>
            </a:pPr>
            <a:r>
              <a:rPr lang="en-AU" sz="2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[include additional names if you are in a team]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839" y="5965480"/>
            <a:ext cx="11457532" cy="4693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22857"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global university 					Western Australia  | Dubai  |  Malaysia  |  Mauritius |  Singapore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8218" y="-10434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603" y="356482"/>
            <a:ext cx="2733768" cy="4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796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2EF9-8FEF-8788-4061-990E59C3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0DCF-49B8-A35C-0EB9-60CEF03C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us </a:t>
            </a:r>
            <a:r>
              <a:rPr lang="en-AU" sz="2000" dirty="0">
                <a:solidFill>
                  <a:schemeClr val="tx1"/>
                </a:solidFill>
              </a:rPr>
              <a:t>what is your idea or problem you want to solve:</a:t>
            </a:r>
          </a:p>
          <a:p>
            <a:pPr>
              <a:buFontTx/>
              <a:buChar char="-"/>
            </a:pPr>
            <a:r>
              <a:rPr lang="en-AU" sz="2000" dirty="0">
                <a:solidFill>
                  <a:schemeClr val="tx1"/>
                </a:solidFill>
              </a:rPr>
              <a:t>What is the problem?</a:t>
            </a:r>
          </a:p>
          <a:p>
            <a:pPr>
              <a:buFontTx/>
              <a:buChar char="-"/>
            </a:pPr>
            <a:r>
              <a:rPr lang="en-AU" sz="2000" dirty="0">
                <a:solidFill>
                  <a:schemeClr val="tx1"/>
                </a:solidFill>
              </a:rPr>
              <a:t>Why/how does the problem occur?</a:t>
            </a:r>
          </a:p>
          <a:p>
            <a:pPr>
              <a:buFontTx/>
              <a:buChar char="-"/>
            </a:pPr>
            <a:r>
              <a:rPr lang="en-AU" sz="2000" dirty="0">
                <a:solidFill>
                  <a:schemeClr val="tx1"/>
                </a:solidFill>
              </a:rPr>
              <a:t>How big is the problem?</a:t>
            </a:r>
          </a:p>
          <a:p>
            <a:pPr>
              <a:buFontTx/>
              <a:buChar char="-"/>
            </a:pPr>
            <a:endParaRPr lang="en-AU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A blue balloon being pricked by a pin">
            <a:extLst>
              <a:ext uri="{FF2B5EF4-FFF2-40B4-BE49-F238E27FC236}">
                <a16:creationId xmlns:a16="http://schemas.microsoft.com/office/drawing/2014/main" id="{62B1E29E-AD87-6347-C5D1-85778309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r="2256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2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2EF9-8FEF-8788-4061-990E59C39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Target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0DCF-49B8-A35C-0EB9-60CEF03C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Tell us about:</a:t>
            </a:r>
          </a:p>
          <a:p>
            <a:pPr>
              <a:buFontTx/>
              <a:buChar char="-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customer / end user experiencing this problem?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Why does it affect them?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What do they currently do to solve this problem?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Why don’t existing solutions work?</a:t>
            </a:r>
          </a:p>
        </p:txBody>
      </p:sp>
      <p:pic>
        <p:nvPicPr>
          <p:cNvPr id="18" name="Picture 17" descr="Wood human figure">
            <a:extLst>
              <a:ext uri="{FF2B5EF4-FFF2-40B4-BE49-F238E27FC236}">
                <a16:creationId xmlns:a16="http://schemas.microsoft.com/office/drawing/2014/main" id="{62B1E29E-AD87-6347-C5D1-85778309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46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CF49-C275-0DA2-0F1A-20833684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en-AU" sz="3800">
                <a:solidFill>
                  <a:schemeClr val="tx1"/>
                </a:solidFill>
              </a:rPr>
              <a:t>Solution / Idea /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2DC66-7D73-AA3E-4FFD-2D36077B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solidFill>
                  <a:schemeClr val="tx1"/>
                </a:solidFill>
              </a:rPr>
              <a:t>Tell us about your product / idea / concept:</a:t>
            </a:r>
          </a:p>
          <a:p>
            <a:r>
              <a:rPr lang="en-AU" sz="2000" dirty="0">
                <a:solidFill>
                  <a:schemeClr val="tx1"/>
                </a:solidFill>
              </a:rPr>
              <a:t>What is your product / idea / concept?</a:t>
            </a:r>
          </a:p>
          <a:p>
            <a:r>
              <a:rPr lang="en-AU" sz="2000" dirty="0">
                <a:solidFill>
                  <a:schemeClr val="tx1"/>
                </a:solidFill>
              </a:rPr>
              <a:t>What does it do / how does it do it?</a:t>
            </a:r>
          </a:p>
          <a:p>
            <a:r>
              <a:rPr lang="en-AU" sz="2000" dirty="0">
                <a:solidFill>
                  <a:schemeClr val="tx1"/>
                </a:solidFill>
              </a:rPr>
              <a:t>What makes it novel?</a:t>
            </a:r>
          </a:p>
          <a:p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14" name="Picture 13" descr="Person with idea concept">
            <a:extLst>
              <a:ext uri="{FF2B5EF4-FFF2-40B4-BE49-F238E27FC236}">
                <a16:creationId xmlns:a16="http://schemas.microsoft.com/office/drawing/2014/main" id="{45AD3E8A-F3F2-5299-CC82-2EC875220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4" r="18192" b="-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9050-5103-E9BE-D2F0-6B4D2F42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 fontScale="90000"/>
          </a:bodyPr>
          <a:lstStyle/>
          <a:p>
            <a:r>
              <a:rPr lang="en-AU" sz="3800" dirty="0">
                <a:solidFill>
                  <a:schemeClr val="tx1"/>
                </a:solidFill>
              </a:rPr>
              <a:t>Competition / Competitive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76B8-549F-E8CD-EC1B-B0AF9EFCB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tx1"/>
                </a:solidFill>
              </a:rPr>
              <a:t>Who are your close competitors/who does something similar?</a:t>
            </a:r>
          </a:p>
          <a:p>
            <a:r>
              <a:rPr lang="en-AU" sz="2000" dirty="0">
                <a:solidFill>
                  <a:schemeClr val="tx1"/>
                </a:solidFill>
              </a:rPr>
              <a:t>What do you do differently to them?</a:t>
            </a:r>
          </a:p>
          <a:p>
            <a:r>
              <a:rPr lang="en-AU" sz="2000" dirty="0">
                <a:solidFill>
                  <a:schemeClr val="tx1"/>
                </a:solidFill>
              </a:rPr>
              <a:t>Why would your target market choose your product / idea / concept over other solutions?</a:t>
            </a:r>
          </a:p>
          <a:p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Network with pins">
            <a:extLst>
              <a:ext uri="{FF2B5EF4-FFF2-40B4-BE49-F238E27FC236}">
                <a16:creationId xmlns:a16="http://schemas.microsoft.com/office/drawing/2014/main" id="{17F90B3C-E450-D259-4E47-A194F5E6F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4" r="23199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6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4C77-387B-FBE9-11D6-C8E0EF7D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AU" sz="3800" dirty="0">
                <a:solidFill>
                  <a:schemeClr val="tx1"/>
                </a:solidFill>
              </a:rPr>
              <a:t>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4DB00-2190-AA18-902D-44228F60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tx1"/>
                </a:solidFill>
              </a:rPr>
              <a:t>Why do you think you should win the Curtin Global Student Pitch Competition?</a:t>
            </a:r>
          </a:p>
          <a:p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F84B1105-7F69-4773-C310-75617E73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5" r="2493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0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97979"/>
      </a:dk2>
      <a:lt2>
        <a:srgbClr val="4D6D92"/>
      </a:lt2>
      <a:accent1>
        <a:srgbClr val="DC3C55"/>
      </a:accent1>
      <a:accent2>
        <a:srgbClr val="2591A1"/>
      </a:accent2>
      <a:accent3>
        <a:srgbClr val="CB3D81"/>
      </a:accent3>
      <a:accent4>
        <a:srgbClr val="624D8E"/>
      </a:accent4>
      <a:accent5>
        <a:srgbClr val="D8673F"/>
      </a:accent5>
      <a:accent6>
        <a:srgbClr val="5CBCB1"/>
      </a:accent6>
      <a:hlink>
        <a:srgbClr val="1BAAAA"/>
      </a:hlink>
      <a:folHlink>
        <a:srgbClr val="1B49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4527</TotalTime>
  <Words>201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Regular</vt:lpstr>
      <vt:lpstr>Raleway ExtraBold</vt:lpstr>
      <vt:lpstr>Office Theme</vt:lpstr>
      <vt:lpstr>PowerPoint Presentation</vt:lpstr>
      <vt:lpstr>Problem</vt:lpstr>
      <vt:lpstr>Target Market</vt:lpstr>
      <vt:lpstr>Solution / Idea / Concept</vt:lpstr>
      <vt:lpstr>Competition / Competitive Advantage</vt:lpstr>
      <vt:lpstr>Ask</vt:lpstr>
    </vt:vector>
  </TitlesOfParts>
  <Company>Louis Twelve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Louis Twelve</dc:creator>
  <cp:lastModifiedBy>Geremy Farr-Wharton</cp:lastModifiedBy>
  <cp:revision>1044</cp:revision>
  <cp:lastPrinted>2017-06-19T00:54:52Z</cp:lastPrinted>
  <dcterms:created xsi:type="dcterms:W3CDTF">2014-11-10T20:05:35Z</dcterms:created>
  <dcterms:modified xsi:type="dcterms:W3CDTF">2023-02-14T07:15:13Z</dcterms:modified>
</cp:coreProperties>
</file>