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67" r:id="rId3"/>
    <p:sldId id="257" r:id="rId4"/>
    <p:sldId id="258" r:id="rId5"/>
    <p:sldId id="259" r:id="rId6"/>
    <p:sldId id="260" r:id="rId7"/>
    <p:sldId id="261" r:id="rId8"/>
    <p:sldId id="262" r:id="rId9"/>
    <p:sldId id="263" r:id="rId10"/>
    <p:sldId id="264" r:id="rId11"/>
    <p:sldId id="265" r:id="rId12"/>
    <p:sldId id="266" r:id="rId13"/>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86"/>
    <p:restoredTop sz="94615"/>
  </p:normalViewPr>
  <p:slideViewPr>
    <p:cSldViewPr>
      <p:cViewPr varScale="1">
        <p:scale>
          <a:sx n="82" d="100"/>
          <a:sy n="82" d="100"/>
        </p:scale>
        <p:origin x="184" y="59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239510"/>
          </a:xfrm>
          <a:custGeom>
            <a:avLst/>
            <a:gdLst/>
            <a:ahLst/>
            <a:cxnLst/>
            <a:rect l="l" t="t" r="r" b="b"/>
            <a:pathLst>
              <a:path w="12192000" h="6239510">
                <a:moveTo>
                  <a:pt x="0" y="6239256"/>
                </a:moveTo>
                <a:lnTo>
                  <a:pt x="12192000" y="6239256"/>
                </a:lnTo>
                <a:lnTo>
                  <a:pt x="12192000" y="0"/>
                </a:lnTo>
                <a:lnTo>
                  <a:pt x="0" y="0"/>
                </a:lnTo>
                <a:lnTo>
                  <a:pt x="0" y="6239256"/>
                </a:lnTo>
                <a:close/>
              </a:path>
            </a:pathLst>
          </a:custGeom>
          <a:solidFill>
            <a:srgbClr val="001736"/>
          </a:solidFill>
        </p:spPr>
        <p:txBody>
          <a:bodyPr wrap="square" lIns="0" tIns="0" rIns="0" bIns="0" rtlCol="0"/>
          <a:lstStyle/>
          <a:p>
            <a:endParaRPr/>
          </a:p>
        </p:txBody>
      </p:sp>
      <p:sp>
        <p:nvSpPr>
          <p:cNvPr id="17" name="bg object 17"/>
          <p:cNvSpPr/>
          <p:nvPr/>
        </p:nvSpPr>
        <p:spPr>
          <a:xfrm>
            <a:off x="11798300" y="6451130"/>
            <a:ext cx="99695" cy="172720"/>
          </a:xfrm>
          <a:custGeom>
            <a:avLst/>
            <a:gdLst/>
            <a:ahLst/>
            <a:cxnLst/>
            <a:rect l="l" t="t" r="r" b="b"/>
            <a:pathLst>
              <a:path w="99695" h="172720">
                <a:moveTo>
                  <a:pt x="53340" y="0"/>
                </a:moveTo>
                <a:lnTo>
                  <a:pt x="3809" y="26885"/>
                </a:lnTo>
                <a:lnTo>
                  <a:pt x="0" y="38849"/>
                </a:lnTo>
                <a:lnTo>
                  <a:pt x="507" y="43179"/>
                </a:lnTo>
                <a:lnTo>
                  <a:pt x="1016" y="44132"/>
                </a:lnTo>
                <a:lnTo>
                  <a:pt x="2285" y="45275"/>
                </a:lnTo>
                <a:lnTo>
                  <a:pt x="3048" y="45478"/>
                </a:lnTo>
                <a:lnTo>
                  <a:pt x="6476" y="44589"/>
                </a:lnTo>
                <a:lnTo>
                  <a:pt x="41275" y="23977"/>
                </a:lnTo>
                <a:lnTo>
                  <a:pt x="41275" y="154317"/>
                </a:lnTo>
                <a:lnTo>
                  <a:pt x="5460" y="154317"/>
                </a:lnTo>
                <a:lnTo>
                  <a:pt x="4064" y="154508"/>
                </a:lnTo>
                <a:lnTo>
                  <a:pt x="2413" y="155879"/>
                </a:lnTo>
                <a:lnTo>
                  <a:pt x="1650" y="157378"/>
                </a:lnTo>
                <a:lnTo>
                  <a:pt x="761" y="160629"/>
                </a:lnTo>
                <a:lnTo>
                  <a:pt x="761" y="166674"/>
                </a:lnTo>
                <a:lnTo>
                  <a:pt x="1777" y="169900"/>
                </a:lnTo>
                <a:lnTo>
                  <a:pt x="3175" y="171818"/>
                </a:lnTo>
                <a:lnTo>
                  <a:pt x="4825" y="172592"/>
                </a:lnTo>
                <a:lnTo>
                  <a:pt x="94996" y="172592"/>
                </a:lnTo>
                <a:lnTo>
                  <a:pt x="99695" y="160629"/>
                </a:lnTo>
                <a:lnTo>
                  <a:pt x="98932" y="157378"/>
                </a:lnTo>
                <a:lnTo>
                  <a:pt x="97535" y="155308"/>
                </a:lnTo>
                <a:lnTo>
                  <a:pt x="95757" y="154317"/>
                </a:lnTo>
                <a:lnTo>
                  <a:pt x="64007" y="154317"/>
                </a:lnTo>
                <a:lnTo>
                  <a:pt x="63880" y="2666"/>
                </a:lnTo>
                <a:lnTo>
                  <a:pt x="62865" y="1308"/>
                </a:lnTo>
                <a:lnTo>
                  <a:pt x="60071" y="444"/>
                </a:lnTo>
                <a:lnTo>
                  <a:pt x="53340" y="0"/>
                </a:lnTo>
                <a:close/>
              </a:path>
            </a:pathLst>
          </a:custGeom>
          <a:solidFill>
            <a:srgbClr val="000000"/>
          </a:solidFill>
        </p:spPr>
        <p:txBody>
          <a:bodyPr wrap="square" lIns="0" tIns="0" rIns="0" bIns="0" rtlCol="0"/>
          <a:lstStyle/>
          <a:p>
            <a:endParaRPr/>
          </a:p>
        </p:txBody>
      </p:sp>
      <p:sp>
        <p:nvSpPr>
          <p:cNvPr id="18" name="bg object 18"/>
          <p:cNvSpPr/>
          <p:nvPr/>
        </p:nvSpPr>
        <p:spPr>
          <a:xfrm>
            <a:off x="11798300" y="6451130"/>
            <a:ext cx="99695" cy="172720"/>
          </a:xfrm>
          <a:custGeom>
            <a:avLst/>
            <a:gdLst/>
            <a:ahLst/>
            <a:cxnLst/>
            <a:rect l="l" t="t" r="r" b="b"/>
            <a:pathLst>
              <a:path w="99695" h="172720">
                <a:moveTo>
                  <a:pt x="53340" y="0"/>
                </a:moveTo>
                <a:lnTo>
                  <a:pt x="55499" y="0"/>
                </a:lnTo>
                <a:lnTo>
                  <a:pt x="57276" y="88"/>
                </a:lnTo>
                <a:lnTo>
                  <a:pt x="58674" y="266"/>
                </a:lnTo>
                <a:lnTo>
                  <a:pt x="60071" y="444"/>
                </a:lnTo>
                <a:lnTo>
                  <a:pt x="61214" y="685"/>
                </a:lnTo>
                <a:lnTo>
                  <a:pt x="61975" y="990"/>
                </a:lnTo>
                <a:lnTo>
                  <a:pt x="62865" y="1308"/>
                </a:lnTo>
                <a:lnTo>
                  <a:pt x="63373" y="1701"/>
                </a:lnTo>
                <a:lnTo>
                  <a:pt x="63626" y="2184"/>
                </a:lnTo>
                <a:lnTo>
                  <a:pt x="63880" y="2666"/>
                </a:lnTo>
                <a:lnTo>
                  <a:pt x="64007" y="3174"/>
                </a:lnTo>
                <a:lnTo>
                  <a:pt x="64007" y="3708"/>
                </a:lnTo>
                <a:lnTo>
                  <a:pt x="64007" y="154317"/>
                </a:lnTo>
                <a:lnTo>
                  <a:pt x="94996" y="154317"/>
                </a:lnTo>
                <a:lnTo>
                  <a:pt x="95757" y="154317"/>
                </a:lnTo>
                <a:lnTo>
                  <a:pt x="96393" y="154508"/>
                </a:lnTo>
                <a:lnTo>
                  <a:pt x="99695" y="160629"/>
                </a:lnTo>
                <a:lnTo>
                  <a:pt x="99695" y="162001"/>
                </a:lnTo>
                <a:lnTo>
                  <a:pt x="99695" y="163588"/>
                </a:lnTo>
                <a:lnTo>
                  <a:pt x="99695" y="165265"/>
                </a:lnTo>
                <a:lnTo>
                  <a:pt x="99568" y="166674"/>
                </a:lnTo>
                <a:lnTo>
                  <a:pt x="99314" y="167817"/>
                </a:lnTo>
                <a:lnTo>
                  <a:pt x="99059" y="168973"/>
                </a:lnTo>
                <a:lnTo>
                  <a:pt x="98678" y="169900"/>
                </a:lnTo>
                <a:lnTo>
                  <a:pt x="98298" y="170599"/>
                </a:lnTo>
                <a:lnTo>
                  <a:pt x="97917" y="171310"/>
                </a:lnTo>
                <a:lnTo>
                  <a:pt x="97408" y="171818"/>
                </a:lnTo>
                <a:lnTo>
                  <a:pt x="96774" y="172123"/>
                </a:lnTo>
                <a:lnTo>
                  <a:pt x="96266" y="172440"/>
                </a:lnTo>
                <a:lnTo>
                  <a:pt x="95630" y="172592"/>
                </a:lnTo>
                <a:lnTo>
                  <a:pt x="94996" y="172592"/>
                </a:lnTo>
                <a:lnTo>
                  <a:pt x="5460" y="172592"/>
                </a:lnTo>
                <a:lnTo>
                  <a:pt x="4825" y="172592"/>
                </a:lnTo>
                <a:lnTo>
                  <a:pt x="4318" y="172440"/>
                </a:lnTo>
                <a:lnTo>
                  <a:pt x="634" y="165265"/>
                </a:lnTo>
                <a:lnTo>
                  <a:pt x="634" y="163588"/>
                </a:lnTo>
                <a:lnTo>
                  <a:pt x="634" y="162001"/>
                </a:lnTo>
                <a:lnTo>
                  <a:pt x="761" y="160629"/>
                </a:lnTo>
                <a:lnTo>
                  <a:pt x="1016" y="159473"/>
                </a:lnTo>
                <a:lnTo>
                  <a:pt x="1397" y="158330"/>
                </a:lnTo>
                <a:lnTo>
                  <a:pt x="1650" y="157378"/>
                </a:lnTo>
                <a:lnTo>
                  <a:pt x="2031" y="156629"/>
                </a:lnTo>
                <a:lnTo>
                  <a:pt x="2413" y="155879"/>
                </a:lnTo>
                <a:lnTo>
                  <a:pt x="2921" y="155308"/>
                </a:lnTo>
                <a:lnTo>
                  <a:pt x="3555" y="154914"/>
                </a:lnTo>
                <a:lnTo>
                  <a:pt x="4064" y="154508"/>
                </a:lnTo>
                <a:lnTo>
                  <a:pt x="4699" y="154317"/>
                </a:lnTo>
                <a:lnTo>
                  <a:pt x="5460" y="154317"/>
                </a:lnTo>
                <a:lnTo>
                  <a:pt x="41275" y="154317"/>
                </a:lnTo>
                <a:lnTo>
                  <a:pt x="41275" y="23977"/>
                </a:lnTo>
                <a:lnTo>
                  <a:pt x="8127" y="43713"/>
                </a:lnTo>
                <a:lnTo>
                  <a:pt x="6476" y="44589"/>
                </a:lnTo>
                <a:lnTo>
                  <a:pt x="5079" y="45123"/>
                </a:lnTo>
                <a:lnTo>
                  <a:pt x="4064" y="45300"/>
                </a:lnTo>
                <a:lnTo>
                  <a:pt x="3048" y="45478"/>
                </a:lnTo>
                <a:lnTo>
                  <a:pt x="2285" y="45275"/>
                </a:lnTo>
                <a:lnTo>
                  <a:pt x="1650" y="44703"/>
                </a:lnTo>
                <a:lnTo>
                  <a:pt x="1016" y="44132"/>
                </a:lnTo>
                <a:lnTo>
                  <a:pt x="507" y="43179"/>
                </a:lnTo>
                <a:lnTo>
                  <a:pt x="380" y="41859"/>
                </a:lnTo>
                <a:lnTo>
                  <a:pt x="126" y="40538"/>
                </a:lnTo>
                <a:lnTo>
                  <a:pt x="0" y="38849"/>
                </a:lnTo>
                <a:lnTo>
                  <a:pt x="0" y="36817"/>
                </a:lnTo>
                <a:lnTo>
                  <a:pt x="0" y="35318"/>
                </a:lnTo>
                <a:lnTo>
                  <a:pt x="43306" y="1587"/>
                </a:lnTo>
                <a:lnTo>
                  <a:pt x="43688" y="1320"/>
                </a:lnTo>
                <a:lnTo>
                  <a:pt x="44069" y="1104"/>
                </a:lnTo>
                <a:lnTo>
                  <a:pt x="44703" y="927"/>
                </a:lnTo>
                <a:lnTo>
                  <a:pt x="45211" y="749"/>
                </a:lnTo>
                <a:lnTo>
                  <a:pt x="51816" y="0"/>
                </a:lnTo>
                <a:lnTo>
                  <a:pt x="53340" y="0"/>
                </a:lnTo>
                <a:close/>
              </a:path>
            </a:pathLst>
          </a:custGeom>
          <a:ln w="9144">
            <a:solidFill>
              <a:srgbClr val="001736"/>
            </a:solidFill>
          </a:ln>
        </p:spPr>
        <p:txBody>
          <a:bodyPr wrap="square" lIns="0" tIns="0" rIns="0" bIns="0" rtlCol="0"/>
          <a:lstStyle/>
          <a:p>
            <a:endParaRPr/>
          </a:p>
        </p:txBody>
      </p:sp>
      <p:pic>
        <p:nvPicPr>
          <p:cNvPr id="19" name="bg object 19"/>
          <p:cNvPicPr/>
          <p:nvPr/>
        </p:nvPicPr>
        <p:blipFill>
          <a:blip r:embed="rId2" cstate="print"/>
          <a:stretch>
            <a:fillRect/>
          </a:stretch>
        </p:blipFill>
        <p:spPr>
          <a:xfrm>
            <a:off x="227075" y="6406896"/>
            <a:ext cx="1767839" cy="275819"/>
          </a:xfrm>
          <a:prstGeom prst="rect">
            <a:avLst/>
          </a:prstGeom>
        </p:spPr>
      </p:pic>
      <p:pic>
        <p:nvPicPr>
          <p:cNvPr id="20" name="bg object 20"/>
          <p:cNvPicPr/>
          <p:nvPr/>
        </p:nvPicPr>
        <p:blipFill>
          <a:blip r:embed="rId3" cstate="print"/>
          <a:stretch>
            <a:fillRect/>
          </a:stretch>
        </p:blipFill>
        <p:spPr>
          <a:xfrm>
            <a:off x="9997440" y="0"/>
            <a:ext cx="2194559" cy="6239256"/>
          </a:xfrm>
          <a:prstGeom prst="rect">
            <a:avLst/>
          </a:prstGeom>
        </p:spPr>
      </p:pic>
      <p:pic>
        <p:nvPicPr>
          <p:cNvPr id="21" name="bg object 21"/>
          <p:cNvPicPr/>
          <p:nvPr/>
        </p:nvPicPr>
        <p:blipFill>
          <a:blip r:embed="rId4" cstate="print"/>
          <a:stretch>
            <a:fillRect/>
          </a:stretch>
        </p:blipFill>
        <p:spPr>
          <a:xfrm>
            <a:off x="0" y="30480"/>
            <a:ext cx="12114276" cy="6329172"/>
          </a:xfrm>
          <a:prstGeom prst="rect">
            <a:avLst/>
          </a:prstGeom>
        </p:spPr>
      </p:pic>
      <p:pic>
        <p:nvPicPr>
          <p:cNvPr id="22" name="bg object 22"/>
          <p:cNvPicPr/>
          <p:nvPr/>
        </p:nvPicPr>
        <p:blipFill>
          <a:blip r:embed="rId5" cstate="print"/>
          <a:stretch>
            <a:fillRect/>
          </a:stretch>
        </p:blipFill>
        <p:spPr>
          <a:xfrm>
            <a:off x="0" y="50292"/>
            <a:ext cx="12076174" cy="6248399"/>
          </a:xfrm>
          <a:prstGeom prst="rect">
            <a:avLst/>
          </a:prstGeom>
        </p:spPr>
      </p:pic>
      <p:sp>
        <p:nvSpPr>
          <p:cNvPr id="23" name="bg object 23"/>
          <p:cNvSpPr/>
          <p:nvPr/>
        </p:nvSpPr>
        <p:spPr>
          <a:xfrm>
            <a:off x="0" y="2686811"/>
            <a:ext cx="8225155" cy="932815"/>
          </a:xfrm>
          <a:custGeom>
            <a:avLst/>
            <a:gdLst/>
            <a:ahLst/>
            <a:cxnLst/>
            <a:rect l="l" t="t" r="r" b="b"/>
            <a:pathLst>
              <a:path w="8225155" h="932814">
                <a:moveTo>
                  <a:pt x="8225028" y="0"/>
                </a:moveTo>
                <a:lnTo>
                  <a:pt x="0" y="0"/>
                </a:lnTo>
                <a:lnTo>
                  <a:pt x="0" y="932688"/>
                </a:lnTo>
                <a:lnTo>
                  <a:pt x="8225028" y="932688"/>
                </a:lnTo>
                <a:lnTo>
                  <a:pt x="8225028" y="0"/>
                </a:lnTo>
                <a:close/>
              </a:path>
            </a:pathLst>
          </a:custGeom>
          <a:solidFill>
            <a:srgbClr val="CD0468">
              <a:alpha val="85096"/>
            </a:srgbClr>
          </a:solidFill>
        </p:spPr>
        <p:txBody>
          <a:bodyPr wrap="square" lIns="0" tIns="0" rIns="0" bIns="0" rtlCol="0"/>
          <a:lstStyle/>
          <a:p>
            <a:endParaRPr/>
          </a:p>
        </p:txBody>
      </p:sp>
      <p:sp>
        <p:nvSpPr>
          <p:cNvPr id="24" name="bg object 24"/>
          <p:cNvSpPr/>
          <p:nvPr/>
        </p:nvSpPr>
        <p:spPr>
          <a:xfrm>
            <a:off x="761" y="3623309"/>
            <a:ext cx="7172325" cy="391795"/>
          </a:xfrm>
          <a:custGeom>
            <a:avLst/>
            <a:gdLst/>
            <a:ahLst/>
            <a:cxnLst/>
            <a:rect l="l" t="t" r="r" b="b"/>
            <a:pathLst>
              <a:path w="7172325" h="391795">
                <a:moveTo>
                  <a:pt x="7171944" y="0"/>
                </a:moveTo>
                <a:lnTo>
                  <a:pt x="0" y="0"/>
                </a:lnTo>
                <a:lnTo>
                  <a:pt x="0" y="391668"/>
                </a:lnTo>
                <a:lnTo>
                  <a:pt x="7171944" y="391668"/>
                </a:lnTo>
                <a:lnTo>
                  <a:pt x="7171944" y="0"/>
                </a:lnTo>
                <a:close/>
              </a:path>
            </a:pathLst>
          </a:custGeom>
          <a:solidFill>
            <a:srgbClr val="000000"/>
          </a:solidFill>
        </p:spPr>
        <p:txBody>
          <a:bodyPr wrap="square" lIns="0" tIns="0" rIns="0" bIns="0" rtlCol="0"/>
          <a:lstStyle/>
          <a:p>
            <a:endParaRPr/>
          </a:p>
        </p:txBody>
      </p:sp>
      <p:sp>
        <p:nvSpPr>
          <p:cNvPr id="25" name="bg object 25"/>
          <p:cNvSpPr/>
          <p:nvPr/>
        </p:nvSpPr>
        <p:spPr>
          <a:xfrm>
            <a:off x="11798300" y="6451130"/>
            <a:ext cx="99695" cy="172720"/>
          </a:xfrm>
          <a:custGeom>
            <a:avLst/>
            <a:gdLst/>
            <a:ahLst/>
            <a:cxnLst/>
            <a:rect l="l" t="t" r="r" b="b"/>
            <a:pathLst>
              <a:path w="99695" h="172720">
                <a:moveTo>
                  <a:pt x="53340" y="0"/>
                </a:moveTo>
                <a:lnTo>
                  <a:pt x="3809" y="26885"/>
                </a:lnTo>
                <a:lnTo>
                  <a:pt x="0" y="38849"/>
                </a:lnTo>
                <a:lnTo>
                  <a:pt x="507" y="43179"/>
                </a:lnTo>
                <a:lnTo>
                  <a:pt x="1016" y="44132"/>
                </a:lnTo>
                <a:lnTo>
                  <a:pt x="2285" y="45275"/>
                </a:lnTo>
                <a:lnTo>
                  <a:pt x="3048" y="45478"/>
                </a:lnTo>
                <a:lnTo>
                  <a:pt x="6476" y="44589"/>
                </a:lnTo>
                <a:lnTo>
                  <a:pt x="41275" y="23977"/>
                </a:lnTo>
                <a:lnTo>
                  <a:pt x="41275" y="154317"/>
                </a:lnTo>
                <a:lnTo>
                  <a:pt x="5460" y="154317"/>
                </a:lnTo>
                <a:lnTo>
                  <a:pt x="4064" y="154508"/>
                </a:lnTo>
                <a:lnTo>
                  <a:pt x="2413" y="155879"/>
                </a:lnTo>
                <a:lnTo>
                  <a:pt x="1650" y="157378"/>
                </a:lnTo>
                <a:lnTo>
                  <a:pt x="761" y="160629"/>
                </a:lnTo>
                <a:lnTo>
                  <a:pt x="761" y="166674"/>
                </a:lnTo>
                <a:lnTo>
                  <a:pt x="1777" y="169900"/>
                </a:lnTo>
                <a:lnTo>
                  <a:pt x="3175" y="171818"/>
                </a:lnTo>
                <a:lnTo>
                  <a:pt x="4825" y="172592"/>
                </a:lnTo>
                <a:lnTo>
                  <a:pt x="94996" y="172592"/>
                </a:lnTo>
                <a:lnTo>
                  <a:pt x="99695" y="160629"/>
                </a:lnTo>
                <a:lnTo>
                  <a:pt x="98932" y="157378"/>
                </a:lnTo>
                <a:lnTo>
                  <a:pt x="97535" y="155308"/>
                </a:lnTo>
                <a:lnTo>
                  <a:pt x="95757" y="154317"/>
                </a:lnTo>
                <a:lnTo>
                  <a:pt x="64007" y="154317"/>
                </a:lnTo>
                <a:lnTo>
                  <a:pt x="63880" y="2666"/>
                </a:lnTo>
                <a:lnTo>
                  <a:pt x="62865" y="1308"/>
                </a:lnTo>
                <a:lnTo>
                  <a:pt x="60071" y="444"/>
                </a:lnTo>
                <a:lnTo>
                  <a:pt x="53340" y="0"/>
                </a:lnTo>
                <a:close/>
              </a:path>
            </a:pathLst>
          </a:custGeom>
          <a:solidFill>
            <a:srgbClr val="000000"/>
          </a:solidFill>
        </p:spPr>
        <p:txBody>
          <a:bodyPr wrap="square" lIns="0" tIns="0" rIns="0" bIns="0" rtlCol="0"/>
          <a:lstStyle/>
          <a:p>
            <a:endParaRPr/>
          </a:p>
        </p:txBody>
      </p:sp>
      <p:sp>
        <p:nvSpPr>
          <p:cNvPr id="26" name="bg object 26"/>
          <p:cNvSpPr/>
          <p:nvPr/>
        </p:nvSpPr>
        <p:spPr>
          <a:xfrm>
            <a:off x="11798300" y="6451130"/>
            <a:ext cx="99695" cy="172720"/>
          </a:xfrm>
          <a:custGeom>
            <a:avLst/>
            <a:gdLst/>
            <a:ahLst/>
            <a:cxnLst/>
            <a:rect l="l" t="t" r="r" b="b"/>
            <a:pathLst>
              <a:path w="99695" h="172720">
                <a:moveTo>
                  <a:pt x="53340" y="0"/>
                </a:moveTo>
                <a:lnTo>
                  <a:pt x="55499" y="0"/>
                </a:lnTo>
                <a:lnTo>
                  <a:pt x="57276" y="88"/>
                </a:lnTo>
                <a:lnTo>
                  <a:pt x="58674" y="266"/>
                </a:lnTo>
                <a:lnTo>
                  <a:pt x="60071" y="444"/>
                </a:lnTo>
                <a:lnTo>
                  <a:pt x="61214" y="685"/>
                </a:lnTo>
                <a:lnTo>
                  <a:pt x="61975" y="990"/>
                </a:lnTo>
                <a:lnTo>
                  <a:pt x="62865" y="1308"/>
                </a:lnTo>
                <a:lnTo>
                  <a:pt x="63373" y="1701"/>
                </a:lnTo>
                <a:lnTo>
                  <a:pt x="63626" y="2184"/>
                </a:lnTo>
                <a:lnTo>
                  <a:pt x="63880" y="2666"/>
                </a:lnTo>
                <a:lnTo>
                  <a:pt x="64007" y="3174"/>
                </a:lnTo>
                <a:lnTo>
                  <a:pt x="64007" y="3708"/>
                </a:lnTo>
                <a:lnTo>
                  <a:pt x="64007" y="154317"/>
                </a:lnTo>
                <a:lnTo>
                  <a:pt x="94996" y="154317"/>
                </a:lnTo>
                <a:lnTo>
                  <a:pt x="95757" y="154317"/>
                </a:lnTo>
                <a:lnTo>
                  <a:pt x="96393" y="154508"/>
                </a:lnTo>
                <a:lnTo>
                  <a:pt x="99695" y="160629"/>
                </a:lnTo>
                <a:lnTo>
                  <a:pt x="99695" y="162001"/>
                </a:lnTo>
                <a:lnTo>
                  <a:pt x="99695" y="163588"/>
                </a:lnTo>
                <a:lnTo>
                  <a:pt x="99695" y="165265"/>
                </a:lnTo>
                <a:lnTo>
                  <a:pt x="99568" y="166674"/>
                </a:lnTo>
                <a:lnTo>
                  <a:pt x="99314" y="167817"/>
                </a:lnTo>
                <a:lnTo>
                  <a:pt x="99059" y="168973"/>
                </a:lnTo>
                <a:lnTo>
                  <a:pt x="98678" y="169900"/>
                </a:lnTo>
                <a:lnTo>
                  <a:pt x="98298" y="170599"/>
                </a:lnTo>
                <a:lnTo>
                  <a:pt x="97917" y="171310"/>
                </a:lnTo>
                <a:lnTo>
                  <a:pt x="97408" y="171818"/>
                </a:lnTo>
                <a:lnTo>
                  <a:pt x="96774" y="172123"/>
                </a:lnTo>
                <a:lnTo>
                  <a:pt x="96266" y="172440"/>
                </a:lnTo>
                <a:lnTo>
                  <a:pt x="95630" y="172592"/>
                </a:lnTo>
                <a:lnTo>
                  <a:pt x="94996" y="172592"/>
                </a:lnTo>
                <a:lnTo>
                  <a:pt x="5460" y="172592"/>
                </a:lnTo>
                <a:lnTo>
                  <a:pt x="4825" y="172592"/>
                </a:lnTo>
                <a:lnTo>
                  <a:pt x="4318" y="172440"/>
                </a:lnTo>
                <a:lnTo>
                  <a:pt x="634" y="165265"/>
                </a:lnTo>
                <a:lnTo>
                  <a:pt x="634" y="163588"/>
                </a:lnTo>
                <a:lnTo>
                  <a:pt x="634" y="162001"/>
                </a:lnTo>
                <a:lnTo>
                  <a:pt x="761" y="160629"/>
                </a:lnTo>
                <a:lnTo>
                  <a:pt x="1016" y="159473"/>
                </a:lnTo>
                <a:lnTo>
                  <a:pt x="1397" y="158330"/>
                </a:lnTo>
                <a:lnTo>
                  <a:pt x="1650" y="157378"/>
                </a:lnTo>
                <a:lnTo>
                  <a:pt x="2031" y="156629"/>
                </a:lnTo>
                <a:lnTo>
                  <a:pt x="2413" y="155879"/>
                </a:lnTo>
                <a:lnTo>
                  <a:pt x="2921" y="155308"/>
                </a:lnTo>
                <a:lnTo>
                  <a:pt x="3555" y="154914"/>
                </a:lnTo>
                <a:lnTo>
                  <a:pt x="4064" y="154508"/>
                </a:lnTo>
                <a:lnTo>
                  <a:pt x="4699" y="154317"/>
                </a:lnTo>
                <a:lnTo>
                  <a:pt x="5460" y="154317"/>
                </a:lnTo>
                <a:lnTo>
                  <a:pt x="41275" y="154317"/>
                </a:lnTo>
                <a:lnTo>
                  <a:pt x="41275" y="23977"/>
                </a:lnTo>
                <a:lnTo>
                  <a:pt x="8127" y="43713"/>
                </a:lnTo>
                <a:lnTo>
                  <a:pt x="6476" y="44589"/>
                </a:lnTo>
                <a:lnTo>
                  <a:pt x="5079" y="45123"/>
                </a:lnTo>
                <a:lnTo>
                  <a:pt x="4064" y="45300"/>
                </a:lnTo>
                <a:lnTo>
                  <a:pt x="3048" y="45478"/>
                </a:lnTo>
                <a:lnTo>
                  <a:pt x="2285" y="45275"/>
                </a:lnTo>
                <a:lnTo>
                  <a:pt x="1650" y="44703"/>
                </a:lnTo>
                <a:lnTo>
                  <a:pt x="1016" y="44132"/>
                </a:lnTo>
                <a:lnTo>
                  <a:pt x="507" y="43179"/>
                </a:lnTo>
                <a:lnTo>
                  <a:pt x="380" y="41859"/>
                </a:lnTo>
                <a:lnTo>
                  <a:pt x="126" y="40538"/>
                </a:lnTo>
                <a:lnTo>
                  <a:pt x="0" y="38849"/>
                </a:lnTo>
                <a:lnTo>
                  <a:pt x="0" y="36817"/>
                </a:lnTo>
                <a:lnTo>
                  <a:pt x="0" y="35318"/>
                </a:lnTo>
                <a:lnTo>
                  <a:pt x="43306" y="1587"/>
                </a:lnTo>
                <a:lnTo>
                  <a:pt x="43688" y="1320"/>
                </a:lnTo>
                <a:lnTo>
                  <a:pt x="44069" y="1104"/>
                </a:lnTo>
                <a:lnTo>
                  <a:pt x="44703" y="927"/>
                </a:lnTo>
                <a:lnTo>
                  <a:pt x="45211" y="749"/>
                </a:lnTo>
                <a:lnTo>
                  <a:pt x="51816" y="0"/>
                </a:lnTo>
                <a:lnTo>
                  <a:pt x="53340" y="0"/>
                </a:lnTo>
                <a:close/>
              </a:path>
            </a:pathLst>
          </a:custGeom>
          <a:ln w="9144">
            <a:solidFill>
              <a:srgbClr val="001736"/>
            </a:solidFill>
          </a:ln>
        </p:spPr>
        <p:txBody>
          <a:bodyPr wrap="square" lIns="0" tIns="0" rIns="0" bIns="0" rtlCol="0"/>
          <a:lstStyle/>
          <a:p>
            <a:endParaRPr/>
          </a:p>
        </p:txBody>
      </p:sp>
      <p:sp>
        <p:nvSpPr>
          <p:cNvPr id="2" name="Holder 2"/>
          <p:cNvSpPr>
            <a:spLocks noGrp="1"/>
          </p:cNvSpPr>
          <p:nvPr>
            <p:ph type="ctrTitle"/>
          </p:nvPr>
        </p:nvSpPr>
        <p:spPr>
          <a:xfrm>
            <a:off x="761" y="2721102"/>
            <a:ext cx="12190476" cy="75692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900" b="0" i="0">
                <a:solidFill>
                  <a:schemeClr val="tx1"/>
                </a:solidFill>
                <a:latin typeface="Calibri"/>
                <a:cs typeface="Calibri"/>
              </a:defRPr>
            </a:lvl1pPr>
          </a:lstStyle>
          <a:p>
            <a:pPr marL="12700">
              <a:lnSpc>
                <a:spcPts val="980"/>
              </a:lnSpc>
            </a:pPr>
            <a:r>
              <a:rPr dirty="0"/>
              <a:t>CRICOS</a:t>
            </a:r>
            <a:r>
              <a:rPr spc="80" dirty="0"/>
              <a:t> </a:t>
            </a:r>
            <a:r>
              <a:rPr dirty="0"/>
              <a:t>Provider</a:t>
            </a:r>
            <a:r>
              <a:rPr spc="90" dirty="0"/>
              <a:t> </a:t>
            </a:r>
            <a:r>
              <a:rPr dirty="0"/>
              <a:t>Code:</a:t>
            </a:r>
            <a:r>
              <a:rPr spc="85" dirty="0"/>
              <a:t> </a:t>
            </a:r>
            <a:r>
              <a:rPr spc="-10" dirty="0"/>
              <a:t>00301J</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4DC2C4"/>
                </a:solidFill>
                <a:latin typeface="Bodoni MT"/>
                <a:cs typeface="Bodoni MT"/>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900" b="0" i="0">
                <a:solidFill>
                  <a:schemeClr val="tx1"/>
                </a:solidFill>
                <a:latin typeface="Calibri"/>
                <a:cs typeface="Calibri"/>
              </a:defRPr>
            </a:lvl1pPr>
          </a:lstStyle>
          <a:p>
            <a:pPr marL="12700">
              <a:lnSpc>
                <a:spcPts val="980"/>
              </a:lnSpc>
            </a:pPr>
            <a:r>
              <a:rPr dirty="0"/>
              <a:t>CRICOS</a:t>
            </a:r>
            <a:r>
              <a:rPr spc="80" dirty="0"/>
              <a:t> </a:t>
            </a:r>
            <a:r>
              <a:rPr dirty="0"/>
              <a:t>Provider</a:t>
            </a:r>
            <a:r>
              <a:rPr spc="90" dirty="0"/>
              <a:t> </a:t>
            </a:r>
            <a:r>
              <a:rPr dirty="0"/>
              <a:t>Code:</a:t>
            </a:r>
            <a:r>
              <a:rPr spc="85" dirty="0"/>
              <a:t> </a:t>
            </a:r>
            <a:r>
              <a:rPr spc="-10" dirty="0"/>
              <a:t>00301J</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4DC2C4"/>
                </a:solidFill>
                <a:latin typeface="Bodoni MT"/>
                <a:cs typeface="Bodoni M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900" b="0" i="0">
                <a:solidFill>
                  <a:schemeClr val="tx1"/>
                </a:solidFill>
                <a:latin typeface="Calibri"/>
                <a:cs typeface="Calibri"/>
              </a:defRPr>
            </a:lvl1pPr>
          </a:lstStyle>
          <a:p>
            <a:pPr marL="12700">
              <a:lnSpc>
                <a:spcPts val="980"/>
              </a:lnSpc>
            </a:pPr>
            <a:r>
              <a:rPr dirty="0"/>
              <a:t>CRICOS</a:t>
            </a:r>
            <a:r>
              <a:rPr spc="80" dirty="0"/>
              <a:t> </a:t>
            </a:r>
            <a:r>
              <a:rPr dirty="0"/>
              <a:t>Provider</a:t>
            </a:r>
            <a:r>
              <a:rPr spc="90" dirty="0"/>
              <a:t> </a:t>
            </a:r>
            <a:r>
              <a:rPr dirty="0"/>
              <a:t>Code:</a:t>
            </a:r>
            <a:r>
              <a:rPr spc="85" dirty="0"/>
              <a:t> </a:t>
            </a:r>
            <a:r>
              <a:rPr spc="-10" dirty="0"/>
              <a:t>00301J</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4DC2C4"/>
                </a:solidFill>
                <a:latin typeface="Bodoni MT"/>
                <a:cs typeface="Bodoni MT"/>
              </a:defRPr>
            </a:lvl1pPr>
          </a:lstStyle>
          <a:p>
            <a:endParaRPr/>
          </a:p>
        </p:txBody>
      </p:sp>
      <p:sp>
        <p:nvSpPr>
          <p:cNvPr id="3" name="Holder 3"/>
          <p:cNvSpPr>
            <a:spLocks noGrp="1"/>
          </p:cNvSpPr>
          <p:nvPr>
            <p:ph type="ftr" sz="quarter" idx="5"/>
          </p:nvPr>
        </p:nvSpPr>
        <p:spPr/>
        <p:txBody>
          <a:bodyPr lIns="0" tIns="0" rIns="0" bIns="0"/>
          <a:lstStyle>
            <a:lvl1pPr>
              <a:defRPr sz="900" b="0" i="0">
                <a:solidFill>
                  <a:schemeClr val="tx1"/>
                </a:solidFill>
                <a:latin typeface="Calibri"/>
                <a:cs typeface="Calibri"/>
              </a:defRPr>
            </a:lvl1pPr>
          </a:lstStyle>
          <a:p>
            <a:pPr marL="12700">
              <a:lnSpc>
                <a:spcPts val="980"/>
              </a:lnSpc>
            </a:pPr>
            <a:r>
              <a:rPr dirty="0"/>
              <a:t>CRICOS</a:t>
            </a:r>
            <a:r>
              <a:rPr spc="80" dirty="0"/>
              <a:t> </a:t>
            </a:r>
            <a:r>
              <a:rPr dirty="0"/>
              <a:t>Provider</a:t>
            </a:r>
            <a:r>
              <a:rPr spc="90" dirty="0"/>
              <a:t> </a:t>
            </a:r>
            <a:r>
              <a:rPr dirty="0"/>
              <a:t>Code:</a:t>
            </a:r>
            <a:r>
              <a:rPr spc="85" dirty="0"/>
              <a:t> </a:t>
            </a:r>
            <a:r>
              <a:rPr spc="-10" dirty="0"/>
              <a:t>00301J</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00" b="0" i="0">
                <a:solidFill>
                  <a:schemeClr val="tx1"/>
                </a:solidFill>
                <a:latin typeface="Calibri"/>
                <a:cs typeface="Calibri"/>
              </a:defRPr>
            </a:lvl1pPr>
          </a:lstStyle>
          <a:p>
            <a:pPr marL="12700">
              <a:lnSpc>
                <a:spcPts val="980"/>
              </a:lnSpc>
            </a:pPr>
            <a:r>
              <a:rPr dirty="0"/>
              <a:t>CRICOS</a:t>
            </a:r>
            <a:r>
              <a:rPr spc="80" dirty="0"/>
              <a:t> </a:t>
            </a:r>
            <a:r>
              <a:rPr dirty="0"/>
              <a:t>Provider</a:t>
            </a:r>
            <a:r>
              <a:rPr spc="90" dirty="0"/>
              <a:t> </a:t>
            </a:r>
            <a:r>
              <a:rPr dirty="0"/>
              <a:t>Code:</a:t>
            </a:r>
            <a:r>
              <a:rPr spc="85" dirty="0"/>
              <a:t> </a:t>
            </a:r>
            <a:r>
              <a:rPr spc="-10" dirty="0"/>
              <a:t>00301J</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239510"/>
          </a:xfrm>
          <a:custGeom>
            <a:avLst/>
            <a:gdLst/>
            <a:ahLst/>
            <a:cxnLst/>
            <a:rect l="l" t="t" r="r" b="b"/>
            <a:pathLst>
              <a:path w="12192000" h="6239510">
                <a:moveTo>
                  <a:pt x="0" y="6239256"/>
                </a:moveTo>
                <a:lnTo>
                  <a:pt x="12192000" y="6239256"/>
                </a:lnTo>
                <a:lnTo>
                  <a:pt x="12192000" y="0"/>
                </a:lnTo>
                <a:lnTo>
                  <a:pt x="0" y="0"/>
                </a:lnTo>
                <a:lnTo>
                  <a:pt x="0" y="6239256"/>
                </a:lnTo>
                <a:close/>
              </a:path>
            </a:pathLst>
          </a:custGeom>
          <a:solidFill>
            <a:srgbClr val="001736"/>
          </a:solidFill>
        </p:spPr>
        <p:txBody>
          <a:bodyPr wrap="square" lIns="0" tIns="0" rIns="0" bIns="0" rtlCol="0"/>
          <a:lstStyle/>
          <a:p>
            <a:endParaRPr/>
          </a:p>
        </p:txBody>
      </p:sp>
      <p:sp>
        <p:nvSpPr>
          <p:cNvPr id="2" name="Holder 2"/>
          <p:cNvSpPr>
            <a:spLocks noGrp="1"/>
          </p:cNvSpPr>
          <p:nvPr>
            <p:ph type="title"/>
          </p:nvPr>
        </p:nvSpPr>
        <p:spPr>
          <a:xfrm>
            <a:off x="856894" y="484377"/>
            <a:ext cx="10478211" cy="696594"/>
          </a:xfrm>
          <a:prstGeom prst="rect">
            <a:avLst/>
          </a:prstGeom>
        </p:spPr>
        <p:txBody>
          <a:bodyPr wrap="square" lIns="0" tIns="0" rIns="0" bIns="0">
            <a:spAutoFit/>
          </a:bodyPr>
          <a:lstStyle>
            <a:lvl1pPr>
              <a:defRPr sz="4400" b="1" i="0">
                <a:solidFill>
                  <a:srgbClr val="4DC2C4"/>
                </a:solidFill>
                <a:latin typeface="Bodoni MT"/>
                <a:cs typeface="Bodoni MT"/>
              </a:defRPr>
            </a:lvl1pPr>
          </a:lstStyle>
          <a:p>
            <a:endParaRPr/>
          </a:p>
        </p:txBody>
      </p:sp>
      <p:sp>
        <p:nvSpPr>
          <p:cNvPr id="3" name="Holder 3"/>
          <p:cNvSpPr>
            <a:spLocks noGrp="1"/>
          </p:cNvSpPr>
          <p:nvPr>
            <p:ph type="body" idx="1"/>
          </p:nvPr>
        </p:nvSpPr>
        <p:spPr>
          <a:xfrm>
            <a:off x="814222" y="1651919"/>
            <a:ext cx="10563555" cy="267207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9755251" y="6525412"/>
            <a:ext cx="1487170" cy="144779"/>
          </a:xfrm>
          <a:prstGeom prst="rect">
            <a:avLst/>
          </a:prstGeom>
        </p:spPr>
        <p:txBody>
          <a:bodyPr wrap="square" lIns="0" tIns="0" rIns="0" bIns="0">
            <a:spAutoFit/>
          </a:bodyPr>
          <a:lstStyle>
            <a:lvl1pPr>
              <a:defRPr sz="900" b="0" i="0">
                <a:solidFill>
                  <a:schemeClr val="tx1"/>
                </a:solidFill>
                <a:latin typeface="Calibri"/>
                <a:cs typeface="Calibri"/>
              </a:defRPr>
            </a:lvl1pPr>
          </a:lstStyle>
          <a:p>
            <a:pPr marL="12700">
              <a:lnSpc>
                <a:spcPts val="980"/>
              </a:lnSpc>
            </a:pPr>
            <a:r>
              <a:rPr dirty="0"/>
              <a:t>CRICOS</a:t>
            </a:r>
            <a:r>
              <a:rPr spc="80" dirty="0"/>
              <a:t> </a:t>
            </a:r>
            <a:r>
              <a:rPr dirty="0"/>
              <a:t>Provider</a:t>
            </a:r>
            <a:r>
              <a:rPr spc="90" dirty="0"/>
              <a:t> </a:t>
            </a:r>
            <a:r>
              <a:rPr dirty="0"/>
              <a:t>Code:</a:t>
            </a:r>
            <a:r>
              <a:rPr spc="85" dirty="0"/>
              <a:t> </a:t>
            </a:r>
            <a:r>
              <a:rPr spc="-10" dirty="0"/>
              <a:t>00301J</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33.jpg"/><Relationship Id="rId4" Type="http://schemas.openxmlformats.org/officeDocument/2006/relationships/image" Target="../media/image32.jp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5.pn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5.png"/><Relationship Id="rId4" Type="http://schemas.openxmlformats.org/officeDocument/2006/relationships/hyperlink" Target="mailto:hello@guild.curtin.edu.au"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7.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5.png"/><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19.jpg"/><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2.jpg"/><Relationship Id="rId5" Type="http://schemas.openxmlformats.org/officeDocument/2006/relationships/image" Target="../media/image17.jpg"/><Relationship Id="rId10" Type="http://schemas.openxmlformats.org/officeDocument/2006/relationships/image" Target="../media/image11.jpg"/><Relationship Id="rId4" Type="http://schemas.openxmlformats.org/officeDocument/2006/relationships/image" Target="../media/image16.png"/><Relationship Id="rId9" Type="http://schemas.openxmlformats.org/officeDocument/2006/relationships/image" Target="../media/image21.jp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7.jpg"/><Relationship Id="rId10" Type="http://schemas.openxmlformats.org/officeDocument/2006/relationships/image" Target="../media/image27.png"/><Relationship Id="rId4" Type="http://schemas.openxmlformats.org/officeDocument/2006/relationships/image" Target="../media/image5.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5.png"/><Relationship Id="rId4" Type="http://schemas.openxmlformats.org/officeDocument/2006/relationships/hyperlink" Target="mailto:student.assist@guild.curtin.edu.a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5.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5.png"/><Relationship Id="rId4" Type="http://schemas.openxmlformats.org/officeDocument/2006/relationships/image" Target="../media/image30.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2.jpg"/><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8600" y="2796552"/>
            <a:ext cx="8224520" cy="756920"/>
          </a:xfrm>
          <a:prstGeom prst="rect">
            <a:avLst/>
          </a:prstGeom>
        </p:spPr>
        <p:txBody>
          <a:bodyPr vert="horz" wrap="square" lIns="0" tIns="12700" rIns="0" bIns="0" rtlCol="0">
            <a:spAutoFit/>
          </a:bodyPr>
          <a:lstStyle/>
          <a:p>
            <a:pPr marL="494665">
              <a:lnSpc>
                <a:spcPct val="100000"/>
              </a:lnSpc>
              <a:spcBef>
                <a:spcPts val="100"/>
              </a:spcBef>
            </a:pPr>
            <a:r>
              <a:rPr sz="4800" b="1" dirty="0">
                <a:solidFill>
                  <a:srgbClr val="FFFFFF"/>
                </a:solidFill>
                <a:latin typeface="Bodoni MT"/>
                <a:cs typeface="Bodoni MT"/>
              </a:rPr>
              <a:t>HDR</a:t>
            </a:r>
            <a:r>
              <a:rPr sz="4800" b="1" spc="-10" dirty="0">
                <a:solidFill>
                  <a:srgbClr val="FFFFFF"/>
                </a:solidFill>
                <a:latin typeface="Bodoni MT"/>
                <a:cs typeface="Bodoni MT"/>
              </a:rPr>
              <a:t> </a:t>
            </a:r>
            <a:r>
              <a:rPr sz="4800" b="1" dirty="0">
                <a:solidFill>
                  <a:srgbClr val="FFFFFF"/>
                </a:solidFill>
                <a:latin typeface="Bodoni MT"/>
                <a:cs typeface="Bodoni MT"/>
              </a:rPr>
              <a:t>Orientation</a:t>
            </a:r>
            <a:r>
              <a:rPr sz="4800" b="1" spc="-20" dirty="0">
                <a:solidFill>
                  <a:srgbClr val="FFFFFF"/>
                </a:solidFill>
                <a:latin typeface="Bodoni MT"/>
                <a:cs typeface="Bodoni MT"/>
              </a:rPr>
              <a:t> 202</a:t>
            </a:r>
            <a:r>
              <a:rPr lang="en-AU" sz="4800" b="1" spc="-20" dirty="0">
                <a:solidFill>
                  <a:srgbClr val="FFFFFF"/>
                </a:solidFill>
                <a:latin typeface="Bodoni MT"/>
                <a:cs typeface="Bodoni MT"/>
              </a:rPr>
              <a:t>2</a:t>
            </a:r>
            <a:endParaRPr sz="4800" dirty="0">
              <a:latin typeface="Bodoni MT"/>
              <a:cs typeface="Bodoni MT"/>
            </a:endParaRPr>
          </a:p>
        </p:txBody>
      </p:sp>
      <p:sp>
        <p:nvSpPr>
          <p:cNvPr id="3" name="object 3"/>
          <p:cNvSpPr txBox="1"/>
          <p:nvPr/>
        </p:nvSpPr>
        <p:spPr>
          <a:xfrm>
            <a:off x="-152400" y="3642592"/>
            <a:ext cx="6871807" cy="309059"/>
          </a:xfrm>
          <a:prstGeom prst="rect">
            <a:avLst/>
          </a:prstGeom>
          <a:ln w="25907">
            <a:solidFill>
              <a:srgbClr val="0D0D0D"/>
            </a:solidFill>
          </a:ln>
        </p:spPr>
        <p:txBody>
          <a:bodyPr vert="horz" wrap="square" lIns="0" tIns="31750" rIns="0" bIns="0" rtlCol="0">
            <a:spAutoFit/>
          </a:bodyPr>
          <a:lstStyle/>
          <a:p>
            <a:pPr marL="494665">
              <a:lnSpc>
                <a:spcPct val="100000"/>
              </a:lnSpc>
              <a:spcBef>
                <a:spcPts val="250"/>
              </a:spcBef>
            </a:pPr>
            <a:r>
              <a:rPr lang="en-AU" spc="-15" dirty="0">
                <a:solidFill>
                  <a:srgbClr val="FFFFFF"/>
                </a:solidFill>
                <a:latin typeface="Bodoni MT"/>
                <a:cs typeface="Bodoni MT"/>
              </a:rPr>
              <a:t>Hameed Mohammad</a:t>
            </a:r>
            <a:r>
              <a:rPr sz="1800" spc="-15" dirty="0">
                <a:solidFill>
                  <a:srgbClr val="FFFFFF"/>
                </a:solidFill>
                <a:latin typeface="Bodoni MT"/>
                <a:cs typeface="Bodoni MT"/>
              </a:rPr>
              <a:t> </a:t>
            </a:r>
            <a:r>
              <a:rPr sz="1800" dirty="0">
                <a:solidFill>
                  <a:srgbClr val="FFFFFF"/>
                </a:solidFill>
                <a:latin typeface="Bodoni MT"/>
                <a:cs typeface="Bodoni MT"/>
              </a:rPr>
              <a:t>–</a:t>
            </a:r>
            <a:r>
              <a:rPr sz="1800" spc="-10" dirty="0">
                <a:solidFill>
                  <a:srgbClr val="FFFFFF"/>
                </a:solidFill>
                <a:latin typeface="Bodoni MT"/>
                <a:cs typeface="Bodoni MT"/>
              </a:rPr>
              <a:t> </a:t>
            </a:r>
            <a:r>
              <a:rPr sz="1800" dirty="0">
                <a:solidFill>
                  <a:srgbClr val="FFFFFF"/>
                </a:solidFill>
                <a:latin typeface="Bodoni MT"/>
                <a:cs typeface="Bodoni MT"/>
              </a:rPr>
              <a:t>Postgraduate</a:t>
            </a:r>
            <a:r>
              <a:rPr sz="1800" spc="-20" dirty="0">
                <a:solidFill>
                  <a:srgbClr val="FFFFFF"/>
                </a:solidFill>
                <a:latin typeface="Bodoni MT"/>
                <a:cs typeface="Bodoni MT"/>
              </a:rPr>
              <a:t> </a:t>
            </a:r>
            <a:r>
              <a:rPr sz="1800" dirty="0">
                <a:solidFill>
                  <a:srgbClr val="FFFFFF"/>
                </a:solidFill>
                <a:latin typeface="Bodoni MT"/>
                <a:cs typeface="Bodoni MT"/>
              </a:rPr>
              <a:t>Student</a:t>
            </a:r>
            <a:r>
              <a:rPr sz="1800" spc="-20" dirty="0">
                <a:solidFill>
                  <a:srgbClr val="FFFFFF"/>
                </a:solidFill>
                <a:latin typeface="Bodoni MT"/>
                <a:cs typeface="Bodoni MT"/>
              </a:rPr>
              <a:t> </a:t>
            </a:r>
            <a:r>
              <a:rPr sz="1800" dirty="0">
                <a:solidFill>
                  <a:srgbClr val="FFFFFF"/>
                </a:solidFill>
                <a:latin typeface="Bodoni MT"/>
                <a:cs typeface="Bodoni MT"/>
              </a:rPr>
              <a:t>Committee</a:t>
            </a:r>
            <a:r>
              <a:rPr sz="1800" spc="-20" dirty="0">
                <a:solidFill>
                  <a:srgbClr val="FFFFFF"/>
                </a:solidFill>
                <a:latin typeface="Bodoni MT"/>
                <a:cs typeface="Bodoni MT"/>
              </a:rPr>
              <a:t> </a:t>
            </a:r>
            <a:r>
              <a:rPr sz="1800" spc="-10" dirty="0">
                <a:solidFill>
                  <a:srgbClr val="FFFFFF"/>
                </a:solidFill>
                <a:latin typeface="Bodoni MT"/>
                <a:cs typeface="Bodoni MT"/>
              </a:rPr>
              <a:t>President</a:t>
            </a:r>
            <a:endParaRPr sz="1800" dirty="0">
              <a:latin typeface="Bodoni MT"/>
              <a:cs typeface="Bodoni MT"/>
            </a:endParaRPr>
          </a:p>
        </p:txBody>
      </p:sp>
      <p:pic>
        <p:nvPicPr>
          <p:cNvPr id="4" name="object 4"/>
          <p:cNvPicPr/>
          <p:nvPr/>
        </p:nvPicPr>
        <p:blipFill>
          <a:blip r:embed="rId2" cstate="print"/>
          <a:stretch>
            <a:fillRect/>
          </a:stretch>
        </p:blipFill>
        <p:spPr>
          <a:xfrm>
            <a:off x="9347575" y="6383144"/>
            <a:ext cx="2059481" cy="342465"/>
          </a:xfrm>
          <a:prstGeom prst="rect">
            <a:avLst/>
          </a:prstGeom>
        </p:spPr>
      </p:pic>
      <p:grpSp>
        <p:nvGrpSpPr>
          <p:cNvPr id="5" name="object 5"/>
          <p:cNvGrpSpPr/>
          <p:nvPr/>
        </p:nvGrpSpPr>
        <p:grpSpPr>
          <a:xfrm>
            <a:off x="0" y="4372330"/>
            <a:ext cx="9183624" cy="2485667"/>
            <a:chOff x="0" y="4372330"/>
            <a:chExt cx="9183624" cy="2485667"/>
          </a:xfrm>
        </p:grpSpPr>
        <p:pic>
          <p:nvPicPr>
            <p:cNvPr id="6" name="object 6"/>
            <p:cNvPicPr/>
            <p:nvPr/>
          </p:nvPicPr>
          <p:blipFill>
            <a:blip r:embed="rId3" cstate="print"/>
            <a:stretch>
              <a:fillRect/>
            </a:stretch>
          </p:blipFill>
          <p:spPr>
            <a:xfrm>
              <a:off x="6227063" y="4372330"/>
              <a:ext cx="2535174" cy="1162456"/>
            </a:xfrm>
            <a:prstGeom prst="rect">
              <a:avLst/>
            </a:prstGeom>
          </p:spPr>
        </p:pic>
        <p:pic>
          <p:nvPicPr>
            <p:cNvPr id="8" name="object 8"/>
            <p:cNvPicPr/>
            <p:nvPr/>
          </p:nvPicPr>
          <p:blipFill>
            <a:blip r:embed="rId4" cstate="print"/>
            <a:stretch>
              <a:fillRect/>
            </a:stretch>
          </p:blipFill>
          <p:spPr>
            <a:xfrm>
              <a:off x="8570976" y="6298692"/>
              <a:ext cx="612648" cy="515109"/>
            </a:xfrm>
            <a:prstGeom prst="rect">
              <a:avLst/>
            </a:prstGeom>
          </p:spPr>
        </p:pic>
        <p:pic>
          <p:nvPicPr>
            <p:cNvPr id="9" name="object 9"/>
            <p:cNvPicPr/>
            <p:nvPr/>
          </p:nvPicPr>
          <p:blipFill>
            <a:blip r:embed="rId5" cstate="print"/>
            <a:stretch>
              <a:fillRect/>
            </a:stretch>
          </p:blipFill>
          <p:spPr>
            <a:xfrm>
              <a:off x="0" y="5471159"/>
              <a:ext cx="2662427" cy="1386838"/>
            </a:xfrm>
            <a:prstGeom prst="rect">
              <a:avLst/>
            </a:prstGeom>
          </p:spPr>
        </p:pic>
      </p:grpSp>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700">
              <a:lnSpc>
                <a:spcPts val="980"/>
              </a:lnSpc>
            </a:pPr>
            <a:r>
              <a:rPr dirty="0"/>
              <a:t>CRICOS</a:t>
            </a:r>
            <a:r>
              <a:rPr spc="80" dirty="0"/>
              <a:t> </a:t>
            </a:r>
            <a:r>
              <a:rPr dirty="0"/>
              <a:t>Provider</a:t>
            </a:r>
            <a:r>
              <a:rPr spc="90" dirty="0"/>
              <a:t> </a:t>
            </a:r>
            <a:r>
              <a:rPr dirty="0"/>
              <a:t>Code:</a:t>
            </a:r>
            <a:r>
              <a:rPr spc="85" dirty="0"/>
              <a:t> </a:t>
            </a:r>
            <a:r>
              <a:rPr spc="-10" dirty="0"/>
              <a:t>00301J</a:t>
            </a:r>
          </a:p>
        </p:txBody>
      </p:sp>
      <p:sp>
        <p:nvSpPr>
          <p:cNvPr id="12" name="Rectangle 11">
            <a:extLst>
              <a:ext uri="{FF2B5EF4-FFF2-40B4-BE49-F238E27FC236}">
                <a16:creationId xmlns:a16="http://schemas.microsoft.com/office/drawing/2014/main" id="{C1F97B6C-770E-B74C-B77A-B8DEEDBF8B54}"/>
              </a:ext>
            </a:extLst>
          </p:cNvPr>
          <p:cNvSpPr/>
          <p:nvPr/>
        </p:nvSpPr>
        <p:spPr>
          <a:xfrm>
            <a:off x="3853924" y="4308743"/>
            <a:ext cx="8224520" cy="1938992"/>
          </a:xfrm>
          <a:prstGeom prst="rect">
            <a:avLst/>
          </a:prstGeom>
        </p:spPr>
        <p:txBody>
          <a:bodyPr wrap="square">
            <a:spAutoFit/>
          </a:bodyPr>
          <a:lstStyle/>
          <a:p>
            <a:r>
              <a:rPr lang="en-AU" sz="2400" i="1" dirty="0" err="1">
                <a:solidFill>
                  <a:srgbClr val="000000"/>
                </a:solidFill>
                <a:effectLst/>
                <a:latin typeface="Calibri" panose="020F0502020204030204" pitchFamily="34" charset="0"/>
                <a:ea typeface="Times New Roman" panose="02020603050405020304" pitchFamily="18" charset="0"/>
              </a:rPr>
              <a:t>Ngaala</a:t>
            </a:r>
            <a:r>
              <a:rPr lang="en-AU" sz="2400" i="1" dirty="0">
                <a:solidFill>
                  <a:srgbClr val="000000"/>
                </a:solidFill>
                <a:effectLst/>
                <a:latin typeface="Calibri" panose="020F0502020204030204" pitchFamily="34" charset="0"/>
                <a:ea typeface="Times New Roman" panose="02020603050405020304" pitchFamily="18" charset="0"/>
              </a:rPr>
              <a:t> </a:t>
            </a:r>
            <a:r>
              <a:rPr lang="en-AU" sz="2400" i="1" dirty="0" err="1">
                <a:solidFill>
                  <a:srgbClr val="000000"/>
                </a:solidFill>
                <a:effectLst/>
                <a:latin typeface="Calibri" panose="020F0502020204030204" pitchFamily="34" charset="0"/>
                <a:ea typeface="Times New Roman" panose="02020603050405020304" pitchFamily="18" charset="0"/>
              </a:rPr>
              <a:t>kaaditj</a:t>
            </a:r>
            <a:r>
              <a:rPr lang="en-AU" sz="2400" i="1" dirty="0">
                <a:solidFill>
                  <a:srgbClr val="000000"/>
                </a:solidFill>
                <a:effectLst/>
                <a:latin typeface="Calibri" panose="020F0502020204030204" pitchFamily="34" charset="0"/>
                <a:ea typeface="Times New Roman" panose="02020603050405020304" pitchFamily="18" charset="0"/>
              </a:rPr>
              <a:t> </a:t>
            </a:r>
            <a:r>
              <a:rPr lang="en-AU" sz="2400" i="1" dirty="0" err="1">
                <a:solidFill>
                  <a:srgbClr val="000000"/>
                </a:solidFill>
                <a:effectLst/>
                <a:latin typeface="Calibri" panose="020F0502020204030204" pitchFamily="34" charset="0"/>
                <a:ea typeface="Times New Roman" panose="02020603050405020304" pitchFamily="18" charset="0"/>
              </a:rPr>
              <a:t>Wadjuck</a:t>
            </a:r>
            <a:r>
              <a:rPr lang="en-AU" sz="2400" i="1" dirty="0">
                <a:solidFill>
                  <a:srgbClr val="000000"/>
                </a:solidFill>
                <a:effectLst/>
                <a:latin typeface="Calibri" panose="020F0502020204030204" pitchFamily="34" charset="0"/>
                <a:ea typeface="Times New Roman" panose="02020603050405020304" pitchFamily="18" charset="0"/>
              </a:rPr>
              <a:t> Nyungar moort, </a:t>
            </a:r>
            <a:r>
              <a:rPr lang="en-AU" sz="2400" i="1" dirty="0" err="1">
                <a:solidFill>
                  <a:srgbClr val="000000"/>
                </a:solidFill>
                <a:effectLst/>
                <a:latin typeface="Calibri" panose="020F0502020204030204" pitchFamily="34" charset="0"/>
                <a:ea typeface="Times New Roman" panose="02020603050405020304" pitchFamily="18" charset="0"/>
              </a:rPr>
              <a:t>kura</a:t>
            </a:r>
            <a:r>
              <a:rPr lang="en-AU" sz="2400" i="1" dirty="0">
                <a:solidFill>
                  <a:srgbClr val="000000"/>
                </a:solidFill>
                <a:effectLst/>
                <a:latin typeface="Calibri" panose="020F0502020204030204" pitchFamily="34" charset="0"/>
                <a:ea typeface="Times New Roman" panose="02020603050405020304" pitchFamily="18" charset="0"/>
              </a:rPr>
              <a:t> </a:t>
            </a:r>
            <a:r>
              <a:rPr lang="en-AU" sz="2400" i="1" dirty="0" err="1">
                <a:solidFill>
                  <a:srgbClr val="000000"/>
                </a:solidFill>
                <a:effectLst/>
                <a:latin typeface="Calibri" panose="020F0502020204030204" pitchFamily="34" charset="0"/>
                <a:ea typeface="Times New Roman" panose="02020603050405020304" pitchFamily="18" charset="0"/>
              </a:rPr>
              <a:t>wer</a:t>
            </a:r>
            <a:r>
              <a:rPr lang="en-AU" sz="2400" i="1" dirty="0">
                <a:solidFill>
                  <a:srgbClr val="000000"/>
                </a:solidFill>
                <a:effectLst/>
                <a:latin typeface="Calibri" panose="020F0502020204030204" pitchFamily="34" charset="0"/>
                <a:ea typeface="Times New Roman" panose="02020603050405020304" pitchFamily="18" charset="0"/>
              </a:rPr>
              <a:t> </a:t>
            </a:r>
            <a:r>
              <a:rPr lang="en-AU" sz="2400" i="1" dirty="0" err="1">
                <a:solidFill>
                  <a:srgbClr val="000000"/>
                </a:solidFill>
                <a:effectLst/>
                <a:latin typeface="Calibri" panose="020F0502020204030204" pitchFamily="34" charset="0"/>
                <a:ea typeface="Times New Roman" panose="02020603050405020304" pitchFamily="18" charset="0"/>
              </a:rPr>
              <a:t>yeye</a:t>
            </a:r>
            <a:r>
              <a:rPr lang="en-AU" sz="2400" i="1" dirty="0">
                <a:solidFill>
                  <a:srgbClr val="000000"/>
                </a:solidFill>
                <a:effectLst/>
                <a:latin typeface="Calibri" panose="020F0502020204030204" pitchFamily="34" charset="0"/>
                <a:ea typeface="Times New Roman" panose="02020603050405020304" pitchFamily="18" charset="0"/>
              </a:rPr>
              <a:t>, </a:t>
            </a:r>
            <a:r>
              <a:rPr lang="en-AU" sz="2400" i="1" dirty="0" err="1">
                <a:solidFill>
                  <a:srgbClr val="000000"/>
                </a:solidFill>
                <a:effectLst/>
                <a:latin typeface="Calibri" panose="020F0502020204030204" pitchFamily="34" charset="0"/>
                <a:ea typeface="Times New Roman" panose="02020603050405020304" pitchFamily="18" charset="0"/>
              </a:rPr>
              <a:t>keyen</a:t>
            </a:r>
            <a:r>
              <a:rPr lang="en-AU" sz="2400" i="1" dirty="0">
                <a:solidFill>
                  <a:srgbClr val="000000"/>
                </a:solidFill>
                <a:effectLst/>
                <a:latin typeface="Calibri" panose="020F0502020204030204" pitchFamily="34" charset="0"/>
                <a:ea typeface="Times New Roman" panose="02020603050405020304" pitchFamily="18" charset="0"/>
              </a:rPr>
              <a:t> </a:t>
            </a:r>
            <a:r>
              <a:rPr lang="en-AU" sz="2400" i="1" dirty="0" err="1">
                <a:solidFill>
                  <a:srgbClr val="000000"/>
                </a:solidFill>
                <a:effectLst/>
                <a:latin typeface="Calibri" panose="020F0502020204030204" pitchFamily="34" charset="0"/>
                <a:ea typeface="Times New Roman" panose="02020603050405020304" pitchFamily="18" charset="0"/>
              </a:rPr>
              <a:t>kaadak</a:t>
            </a:r>
            <a:r>
              <a:rPr lang="en-AU" sz="2400" i="1" dirty="0">
                <a:solidFill>
                  <a:srgbClr val="000000"/>
                </a:solidFill>
                <a:effectLst/>
                <a:latin typeface="Calibri" panose="020F0502020204030204" pitchFamily="34" charset="0"/>
                <a:ea typeface="Times New Roman" panose="02020603050405020304" pitchFamily="18" charset="0"/>
              </a:rPr>
              <a:t> </a:t>
            </a:r>
            <a:r>
              <a:rPr lang="en-AU" sz="2400" i="1" dirty="0" err="1">
                <a:solidFill>
                  <a:srgbClr val="000000"/>
                </a:solidFill>
                <a:effectLst/>
                <a:latin typeface="Calibri" panose="020F0502020204030204" pitchFamily="34" charset="0"/>
                <a:ea typeface="Times New Roman" panose="02020603050405020304" pitchFamily="18" charset="0"/>
              </a:rPr>
              <a:t>nidja</a:t>
            </a:r>
            <a:r>
              <a:rPr lang="en-AU" sz="2400" i="1" dirty="0">
                <a:solidFill>
                  <a:srgbClr val="000000"/>
                </a:solidFill>
                <a:effectLst/>
                <a:latin typeface="Calibri" panose="020F0502020204030204" pitchFamily="34" charset="0"/>
                <a:ea typeface="Times New Roman" panose="02020603050405020304" pitchFamily="18" charset="0"/>
              </a:rPr>
              <a:t> </a:t>
            </a:r>
            <a:r>
              <a:rPr lang="en-AU" sz="2400" i="1" dirty="0" err="1">
                <a:solidFill>
                  <a:srgbClr val="000000"/>
                </a:solidFill>
                <a:effectLst/>
                <a:latin typeface="Calibri" panose="020F0502020204030204" pitchFamily="34" charset="0"/>
                <a:ea typeface="Times New Roman" panose="02020603050405020304" pitchFamily="18" charset="0"/>
              </a:rPr>
              <a:t>boodja</a:t>
            </a:r>
            <a:r>
              <a:rPr lang="en-AU" sz="2400" i="1" dirty="0">
                <a:solidFill>
                  <a:srgbClr val="000000"/>
                </a:solidFill>
                <a:effectLst/>
                <a:latin typeface="Calibri" panose="020F0502020204030204" pitchFamily="34" charset="0"/>
                <a:ea typeface="Times New Roman" panose="02020603050405020304" pitchFamily="18" charset="0"/>
              </a:rPr>
              <a:t>.</a:t>
            </a:r>
            <a:endParaRPr lang="en-AU" sz="2800" dirty="0">
              <a:effectLst/>
              <a:latin typeface="Times New Roman" panose="02020603050405020304" pitchFamily="18" charset="0"/>
              <a:ea typeface="Times New Roman" panose="02020603050405020304" pitchFamily="18" charset="0"/>
            </a:endParaRPr>
          </a:p>
          <a:p>
            <a:endParaRPr lang="en-AU" sz="1800" i="1" dirty="0">
              <a:solidFill>
                <a:schemeClr val="bg1"/>
              </a:solidFill>
              <a:effectLst/>
              <a:latin typeface="Arial" panose="020B0604020202020204" pitchFamily="34" charset="0"/>
              <a:ea typeface="Times New Roman" panose="02020603050405020304" pitchFamily="18" charset="0"/>
            </a:endParaRPr>
          </a:p>
          <a:p>
            <a:r>
              <a:rPr lang="en-AU" sz="1800" i="1" dirty="0">
                <a:solidFill>
                  <a:schemeClr val="bg1"/>
                </a:solidFill>
                <a:effectLst/>
                <a:latin typeface="Arial" panose="020B0604020202020204" pitchFamily="34" charset="0"/>
                <a:ea typeface="Times New Roman" panose="02020603050405020304" pitchFamily="18" charset="0"/>
              </a:rPr>
              <a:t>PSC acknowledges the Wadjuk people of the Noongar nation as the Traditional Custodians of this land on which Curtin University stands. We pay our respects to their elder’s past, present and emerging.</a:t>
            </a:r>
            <a:r>
              <a:rPr lang="en-AU" sz="1400" dirty="0">
                <a:solidFill>
                  <a:schemeClr val="bg1"/>
                </a:solidFill>
                <a:effectLst/>
                <a:latin typeface="Arial" panose="020B0604020202020204" pitchFamily="34" charset="0"/>
                <a:ea typeface="Times New Roman" panose="02020603050405020304" pitchFamily="18" charset="0"/>
              </a:rPr>
              <a:t> </a:t>
            </a:r>
            <a:endParaRPr lang="en-AU" sz="2800" dirty="0">
              <a:solidFill>
                <a:schemeClr val="bg1"/>
              </a:solidFill>
              <a:effectLst/>
              <a:latin typeface="Times New Roman" panose="02020603050405020304" pitchFamily="18" charset="0"/>
              <a:ea typeface="Times New Roman" panose="02020603050405020304" pitchFamily="18" charset="0"/>
            </a:endParaRPr>
          </a:p>
        </p:txBody>
      </p:sp>
      <p:pic>
        <p:nvPicPr>
          <p:cNvPr id="15" name="Picture 14">
            <a:extLst>
              <a:ext uri="{FF2B5EF4-FFF2-40B4-BE49-F238E27FC236}">
                <a16:creationId xmlns:a16="http://schemas.microsoft.com/office/drawing/2014/main" id="{951827C6-330E-5540-A4C4-D81A12924E5F}"/>
              </a:ext>
            </a:extLst>
          </p:cNvPr>
          <p:cNvPicPr>
            <a:picLocks noChangeAspect="1"/>
          </p:cNvPicPr>
          <p:nvPr/>
        </p:nvPicPr>
        <p:blipFill>
          <a:blip r:embed="rId6"/>
          <a:stretch>
            <a:fillRect/>
          </a:stretch>
        </p:blipFill>
        <p:spPr>
          <a:xfrm>
            <a:off x="6973951" y="2069820"/>
            <a:ext cx="2209673" cy="23025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27075" y="6406896"/>
            <a:ext cx="1767839" cy="275819"/>
          </a:xfrm>
          <a:prstGeom prst="rect">
            <a:avLst/>
          </a:prstGeom>
        </p:spPr>
      </p:pic>
      <p:grpSp>
        <p:nvGrpSpPr>
          <p:cNvPr id="4" name="object 4"/>
          <p:cNvGrpSpPr/>
          <p:nvPr/>
        </p:nvGrpSpPr>
        <p:grpSpPr>
          <a:xfrm>
            <a:off x="8068056" y="0"/>
            <a:ext cx="4124325" cy="6239510"/>
            <a:chOff x="8068056" y="0"/>
            <a:chExt cx="4124325" cy="6239510"/>
          </a:xfrm>
        </p:grpSpPr>
        <p:pic>
          <p:nvPicPr>
            <p:cNvPr id="5" name="object 5"/>
            <p:cNvPicPr/>
            <p:nvPr/>
          </p:nvPicPr>
          <p:blipFill>
            <a:blip r:embed="rId3" cstate="print"/>
            <a:stretch>
              <a:fillRect/>
            </a:stretch>
          </p:blipFill>
          <p:spPr>
            <a:xfrm>
              <a:off x="9997440" y="0"/>
              <a:ext cx="2194559" cy="6239256"/>
            </a:xfrm>
            <a:prstGeom prst="rect">
              <a:avLst/>
            </a:prstGeom>
          </p:spPr>
        </p:pic>
        <p:pic>
          <p:nvPicPr>
            <p:cNvPr id="6" name="object 6"/>
            <p:cNvPicPr/>
            <p:nvPr/>
          </p:nvPicPr>
          <p:blipFill>
            <a:blip r:embed="rId4" cstate="print"/>
            <a:stretch>
              <a:fillRect/>
            </a:stretch>
          </p:blipFill>
          <p:spPr>
            <a:xfrm>
              <a:off x="8068056" y="1443227"/>
              <a:ext cx="3020568" cy="2069592"/>
            </a:xfrm>
            <a:prstGeom prst="rect">
              <a:avLst/>
            </a:prstGeom>
          </p:spPr>
        </p:pic>
        <p:pic>
          <p:nvPicPr>
            <p:cNvPr id="7" name="object 7"/>
            <p:cNvPicPr/>
            <p:nvPr/>
          </p:nvPicPr>
          <p:blipFill>
            <a:blip r:embed="rId5" cstate="print"/>
            <a:stretch>
              <a:fillRect/>
            </a:stretch>
          </p:blipFill>
          <p:spPr>
            <a:xfrm>
              <a:off x="8068056" y="3718559"/>
              <a:ext cx="3020568" cy="2240279"/>
            </a:xfrm>
            <a:prstGeom prst="rect">
              <a:avLst/>
            </a:prstGeom>
          </p:spPr>
        </p:pic>
      </p:grpSp>
      <p:sp>
        <p:nvSpPr>
          <p:cNvPr id="8" name="object 8"/>
          <p:cNvSpPr/>
          <p:nvPr/>
        </p:nvSpPr>
        <p:spPr>
          <a:xfrm>
            <a:off x="736091" y="1380744"/>
            <a:ext cx="4234180" cy="0"/>
          </a:xfrm>
          <a:custGeom>
            <a:avLst/>
            <a:gdLst/>
            <a:ahLst/>
            <a:cxnLst/>
            <a:rect l="l" t="t" r="r" b="b"/>
            <a:pathLst>
              <a:path w="4234180">
                <a:moveTo>
                  <a:pt x="0" y="0"/>
                </a:moveTo>
                <a:lnTo>
                  <a:pt x="4234053" y="0"/>
                </a:lnTo>
              </a:path>
            </a:pathLst>
          </a:custGeom>
          <a:ln w="85344">
            <a:solidFill>
              <a:srgbClr val="F68A1F"/>
            </a:solidFill>
          </a:ln>
        </p:spPr>
        <p:txBody>
          <a:bodyPr wrap="square" lIns="0" tIns="0" rIns="0" bIns="0" rtlCol="0"/>
          <a:lstStyle/>
          <a:p>
            <a:endParaRPr/>
          </a:p>
        </p:txBody>
      </p:sp>
      <p:pic>
        <p:nvPicPr>
          <p:cNvPr id="9" name="object 9"/>
          <p:cNvPicPr/>
          <p:nvPr/>
        </p:nvPicPr>
        <p:blipFill>
          <a:blip r:embed="rId6" cstate="print"/>
          <a:stretch>
            <a:fillRect/>
          </a:stretch>
        </p:blipFill>
        <p:spPr>
          <a:xfrm>
            <a:off x="8583168" y="6298691"/>
            <a:ext cx="612648" cy="515109"/>
          </a:xfrm>
          <a:prstGeom prst="rect">
            <a:avLst/>
          </a:prstGeom>
        </p:spPr>
      </p:pic>
      <p:sp>
        <p:nvSpPr>
          <p:cNvPr id="10" name="object 10"/>
          <p:cNvSpPr txBox="1">
            <a:spLocks noGrp="1"/>
          </p:cNvSpPr>
          <p:nvPr>
            <p:ph type="title"/>
          </p:nvPr>
        </p:nvSpPr>
        <p:spPr>
          <a:xfrm>
            <a:off x="702055" y="407034"/>
            <a:ext cx="4363720" cy="696595"/>
          </a:xfrm>
          <a:prstGeom prst="rect">
            <a:avLst/>
          </a:prstGeom>
        </p:spPr>
        <p:txBody>
          <a:bodyPr vert="horz" wrap="square" lIns="0" tIns="13335" rIns="0" bIns="0" rtlCol="0">
            <a:spAutoFit/>
          </a:bodyPr>
          <a:lstStyle/>
          <a:p>
            <a:pPr marL="12700">
              <a:lnSpc>
                <a:spcPct val="100000"/>
              </a:lnSpc>
              <a:spcBef>
                <a:spcPts val="105"/>
              </a:spcBef>
            </a:pPr>
            <a:r>
              <a:rPr dirty="0"/>
              <a:t>Food</a:t>
            </a:r>
            <a:r>
              <a:rPr spc="-130" dirty="0"/>
              <a:t> </a:t>
            </a:r>
            <a:r>
              <a:rPr dirty="0"/>
              <a:t>and</a:t>
            </a:r>
            <a:r>
              <a:rPr spc="-105" dirty="0"/>
              <a:t> </a:t>
            </a:r>
            <a:r>
              <a:rPr spc="-10" dirty="0"/>
              <a:t>Beverage</a:t>
            </a:r>
          </a:p>
        </p:txBody>
      </p:sp>
      <p:sp>
        <p:nvSpPr>
          <p:cNvPr id="11" name="object 11"/>
          <p:cNvSpPr txBox="1"/>
          <p:nvPr/>
        </p:nvSpPr>
        <p:spPr>
          <a:xfrm>
            <a:off x="702055" y="1627123"/>
            <a:ext cx="7000240" cy="4514850"/>
          </a:xfrm>
          <a:prstGeom prst="rect">
            <a:avLst/>
          </a:prstGeom>
        </p:spPr>
        <p:txBody>
          <a:bodyPr vert="horz" wrap="square" lIns="0" tIns="12700" rIns="0" bIns="0" rtlCol="0">
            <a:spAutoFit/>
          </a:bodyPr>
          <a:lstStyle/>
          <a:p>
            <a:pPr marL="12700" marR="5080">
              <a:lnSpc>
                <a:spcPct val="100000"/>
              </a:lnSpc>
              <a:spcBef>
                <a:spcPts val="100"/>
              </a:spcBef>
            </a:pPr>
            <a:r>
              <a:rPr sz="1800" dirty="0">
                <a:solidFill>
                  <a:srgbClr val="FFFFFF"/>
                </a:solidFill>
                <a:latin typeface="Bodoni MT"/>
                <a:cs typeface="Bodoni MT"/>
              </a:rPr>
              <a:t>The</a:t>
            </a:r>
            <a:r>
              <a:rPr sz="1800" spc="-20" dirty="0">
                <a:solidFill>
                  <a:srgbClr val="FFFFFF"/>
                </a:solidFill>
                <a:latin typeface="Bodoni MT"/>
                <a:cs typeface="Bodoni MT"/>
              </a:rPr>
              <a:t> </a:t>
            </a:r>
            <a:r>
              <a:rPr sz="1800" dirty="0">
                <a:solidFill>
                  <a:srgbClr val="FFFFFF"/>
                </a:solidFill>
                <a:latin typeface="Bodoni MT"/>
                <a:cs typeface="Bodoni MT"/>
              </a:rPr>
              <a:t>Guild</a:t>
            </a:r>
            <a:r>
              <a:rPr sz="1800" spc="-30" dirty="0">
                <a:solidFill>
                  <a:srgbClr val="FFFFFF"/>
                </a:solidFill>
                <a:latin typeface="Bodoni MT"/>
                <a:cs typeface="Bodoni MT"/>
              </a:rPr>
              <a:t> </a:t>
            </a:r>
            <a:r>
              <a:rPr sz="1800" dirty="0">
                <a:solidFill>
                  <a:srgbClr val="FFFFFF"/>
                </a:solidFill>
                <a:latin typeface="Bodoni MT"/>
                <a:cs typeface="Bodoni MT"/>
              </a:rPr>
              <a:t>caters</a:t>
            </a:r>
            <a:r>
              <a:rPr sz="1800" spc="-25" dirty="0">
                <a:solidFill>
                  <a:srgbClr val="FFFFFF"/>
                </a:solidFill>
                <a:latin typeface="Bodoni MT"/>
                <a:cs typeface="Bodoni MT"/>
              </a:rPr>
              <a:t> </a:t>
            </a:r>
            <a:r>
              <a:rPr sz="1800" dirty="0">
                <a:solidFill>
                  <a:srgbClr val="FFFFFF"/>
                </a:solidFill>
                <a:latin typeface="Bodoni MT"/>
                <a:cs typeface="Bodoni MT"/>
              </a:rPr>
              <a:t>and</a:t>
            </a:r>
            <a:r>
              <a:rPr sz="1800" spc="-20" dirty="0">
                <a:solidFill>
                  <a:srgbClr val="FFFFFF"/>
                </a:solidFill>
                <a:latin typeface="Bodoni MT"/>
                <a:cs typeface="Bodoni MT"/>
              </a:rPr>
              <a:t> </a:t>
            </a:r>
            <a:r>
              <a:rPr sz="1800" dirty="0">
                <a:solidFill>
                  <a:srgbClr val="FFFFFF"/>
                </a:solidFill>
                <a:latin typeface="Bodoni MT"/>
                <a:cs typeface="Bodoni MT"/>
              </a:rPr>
              <a:t>runs</a:t>
            </a:r>
            <a:r>
              <a:rPr sz="1800" spc="-5" dirty="0">
                <a:solidFill>
                  <a:srgbClr val="FFFFFF"/>
                </a:solidFill>
                <a:latin typeface="Bodoni MT"/>
                <a:cs typeface="Bodoni MT"/>
              </a:rPr>
              <a:t> </a:t>
            </a:r>
            <a:r>
              <a:rPr sz="1800" spc="-10" dirty="0">
                <a:solidFill>
                  <a:srgbClr val="FFFFFF"/>
                </a:solidFill>
                <a:latin typeface="Bodoni MT"/>
                <a:cs typeface="Bodoni MT"/>
              </a:rPr>
              <a:t>seven</a:t>
            </a:r>
            <a:r>
              <a:rPr sz="1800" spc="-25" dirty="0">
                <a:solidFill>
                  <a:srgbClr val="FFFFFF"/>
                </a:solidFill>
                <a:latin typeface="Bodoni MT"/>
                <a:cs typeface="Bodoni MT"/>
              </a:rPr>
              <a:t> </a:t>
            </a:r>
            <a:r>
              <a:rPr sz="1800" dirty="0">
                <a:solidFill>
                  <a:srgbClr val="FFFFFF"/>
                </a:solidFill>
                <a:latin typeface="Bodoni MT"/>
                <a:cs typeface="Bodoni MT"/>
              </a:rPr>
              <a:t>outlets</a:t>
            </a:r>
            <a:r>
              <a:rPr sz="1800" spc="-15" dirty="0">
                <a:solidFill>
                  <a:srgbClr val="FFFFFF"/>
                </a:solidFill>
                <a:latin typeface="Bodoni MT"/>
                <a:cs typeface="Bodoni MT"/>
              </a:rPr>
              <a:t> </a:t>
            </a:r>
            <a:r>
              <a:rPr sz="1800" dirty="0">
                <a:solidFill>
                  <a:srgbClr val="FFFFFF"/>
                </a:solidFill>
                <a:latin typeface="Bodoni MT"/>
                <a:cs typeface="Bodoni MT"/>
              </a:rPr>
              <a:t>on</a:t>
            </a:r>
            <a:r>
              <a:rPr sz="1800" spc="-15" dirty="0">
                <a:solidFill>
                  <a:srgbClr val="FFFFFF"/>
                </a:solidFill>
                <a:latin typeface="Bodoni MT"/>
                <a:cs typeface="Bodoni MT"/>
              </a:rPr>
              <a:t> </a:t>
            </a:r>
            <a:r>
              <a:rPr sz="1800" dirty="0">
                <a:solidFill>
                  <a:srgbClr val="FFFFFF"/>
                </a:solidFill>
                <a:latin typeface="Bodoni MT"/>
                <a:cs typeface="Bodoni MT"/>
              </a:rPr>
              <a:t>campus</a:t>
            </a:r>
            <a:r>
              <a:rPr sz="1800" spc="-25" dirty="0">
                <a:solidFill>
                  <a:srgbClr val="FFFFFF"/>
                </a:solidFill>
                <a:latin typeface="Bodoni MT"/>
                <a:cs typeface="Bodoni MT"/>
              </a:rPr>
              <a:t> </a:t>
            </a:r>
            <a:r>
              <a:rPr sz="1800" dirty="0">
                <a:solidFill>
                  <a:srgbClr val="FFFFFF"/>
                </a:solidFill>
                <a:latin typeface="Bodoni MT"/>
                <a:cs typeface="Bodoni MT"/>
              </a:rPr>
              <a:t>to</a:t>
            </a:r>
            <a:r>
              <a:rPr sz="1800" spc="-10" dirty="0">
                <a:solidFill>
                  <a:srgbClr val="FFFFFF"/>
                </a:solidFill>
                <a:latin typeface="Bodoni MT"/>
                <a:cs typeface="Bodoni MT"/>
              </a:rPr>
              <a:t> </a:t>
            </a:r>
            <a:r>
              <a:rPr sz="1800" dirty="0">
                <a:solidFill>
                  <a:srgbClr val="FFFFFF"/>
                </a:solidFill>
                <a:latin typeface="Bodoni MT"/>
                <a:cs typeface="Bodoni MT"/>
              </a:rPr>
              <a:t>keep</a:t>
            </a:r>
            <a:r>
              <a:rPr sz="1800" spc="-45" dirty="0">
                <a:solidFill>
                  <a:srgbClr val="FFFFFF"/>
                </a:solidFill>
                <a:latin typeface="Bodoni MT"/>
                <a:cs typeface="Bodoni MT"/>
              </a:rPr>
              <a:t> </a:t>
            </a:r>
            <a:r>
              <a:rPr sz="1800" dirty="0">
                <a:solidFill>
                  <a:srgbClr val="FFFFFF"/>
                </a:solidFill>
                <a:latin typeface="Bodoni MT"/>
                <a:cs typeface="Bodoni MT"/>
              </a:rPr>
              <a:t>you</a:t>
            </a:r>
            <a:r>
              <a:rPr sz="1800" spc="-10" dirty="0">
                <a:solidFill>
                  <a:srgbClr val="FFFFFF"/>
                </a:solidFill>
                <a:latin typeface="Bodoni MT"/>
                <a:cs typeface="Bodoni MT"/>
              </a:rPr>
              <a:t> </a:t>
            </a:r>
            <a:r>
              <a:rPr sz="1800" dirty="0">
                <a:solidFill>
                  <a:srgbClr val="FFFFFF"/>
                </a:solidFill>
                <a:latin typeface="Bodoni MT"/>
                <a:cs typeface="Bodoni MT"/>
              </a:rPr>
              <a:t>fuelled</a:t>
            </a:r>
            <a:r>
              <a:rPr sz="1800" spc="-25" dirty="0">
                <a:solidFill>
                  <a:srgbClr val="FFFFFF"/>
                </a:solidFill>
                <a:latin typeface="Bodoni MT"/>
                <a:cs typeface="Bodoni MT"/>
              </a:rPr>
              <a:t> up </a:t>
            </a:r>
            <a:r>
              <a:rPr sz="1800" dirty="0">
                <a:solidFill>
                  <a:srgbClr val="FFFFFF"/>
                </a:solidFill>
                <a:latin typeface="Bodoni MT"/>
                <a:cs typeface="Bodoni MT"/>
              </a:rPr>
              <a:t>with</a:t>
            </a:r>
            <a:r>
              <a:rPr sz="1800" spc="-40" dirty="0">
                <a:solidFill>
                  <a:srgbClr val="FFFFFF"/>
                </a:solidFill>
                <a:latin typeface="Bodoni MT"/>
                <a:cs typeface="Bodoni MT"/>
              </a:rPr>
              <a:t> </a:t>
            </a:r>
            <a:r>
              <a:rPr sz="1800" dirty="0">
                <a:solidFill>
                  <a:srgbClr val="FFFFFF"/>
                </a:solidFill>
                <a:latin typeface="Bodoni MT"/>
                <a:cs typeface="Bodoni MT"/>
              </a:rPr>
              <a:t>food</a:t>
            </a:r>
            <a:r>
              <a:rPr sz="1800" spc="-15" dirty="0">
                <a:solidFill>
                  <a:srgbClr val="FFFFFF"/>
                </a:solidFill>
                <a:latin typeface="Bodoni MT"/>
                <a:cs typeface="Bodoni MT"/>
              </a:rPr>
              <a:t> </a:t>
            </a:r>
            <a:r>
              <a:rPr sz="1800" dirty="0">
                <a:solidFill>
                  <a:srgbClr val="FFFFFF"/>
                </a:solidFill>
                <a:latin typeface="Bodoni MT"/>
                <a:cs typeface="Bodoni MT"/>
              </a:rPr>
              <a:t>made</a:t>
            </a:r>
            <a:r>
              <a:rPr sz="1800" spc="-40" dirty="0">
                <a:solidFill>
                  <a:srgbClr val="FFFFFF"/>
                </a:solidFill>
                <a:latin typeface="Bodoni MT"/>
                <a:cs typeface="Bodoni MT"/>
              </a:rPr>
              <a:t> </a:t>
            </a:r>
            <a:r>
              <a:rPr sz="1800" dirty="0">
                <a:solidFill>
                  <a:srgbClr val="FFFFFF"/>
                </a:solidFill>
                <a:latin typeface="Bodoni MT"/>
                <a:cs typeface="Bodoni MT"/>
              </a:rPr>
              <a:t>fresh</a:t>
            </a:r>
            <a:r>
              <a:rPr sz="1800" spc="-15" dirty="0">
                <a:solidFill>
                  <a:srgbClr val="FFFFFF"/>
                </a:solidFill>
                <a:latin typeface="Bodoni MT"/>
                <a:cs typeface="Bodoni MT"/>
              </a:rPr>
              <a:t> </a:t>
            </a:r>
            <a:r>
              <a:rPr sz="1800" dirty="0">
                <a:solidFill>
                  <a:srgbClr val="FFFFFF"/>
                </a:solidFill>
                <a:latin typeface="Bodoni MT"/>
                <a:cs typeface="Bodoni MT"/>
              </a:rPr>
              <a:t>daily</a:t>
            </a:r>
            <a:r>
              <a:rPr sz="1800" spc="-45" dirty="0">
                <a:solidFill>
                  <a:srgbClr val="FFFFFF"/>
                </a:solidFill>
                <a:latin typeface="Bodoni MT"/>
                <a:cs typeface="Bodoni MT"/>
              </a:rPr>
              <a:t> </a:t>
            </a:r>
            <a:r>
              <a:rPr sz="1800" dirty="0">
                <a:solidFill>
                  <a:srgbClr val="FFFFFF"/>
                </a:solidFill>
                <a:latin typeface="Bodoni MT"/>
                <a:cs typeface="Bodoni MT"/>
              </a:rPr>
              <a:t>at</a:t>
            </a:r>
            <a:r>
              <a:rPr sz="1800" spc="-30" dirty="0">
                <a:solidFill>
                  <a:srgbClr val="FFFFFF"/>
                </a:solidFill>
                <a:latin typeface="Bodoni MT"/>
                <a:cs typeface="Bodoni MT"/>
              </a:rPr>
              <a:t> </a:t>
            </a:r>
            <a:r>
              <a:rPr sz="1800" dirty="0">
                <a:solidFill>
                  <a:srgbClr val="FFFFFF"/>
                </a:solidFill>
                <a:latin typeface="Bodoni MT"/>
                <a:cs typeface="Bodoni MT"/>
              </a:rPr>
              <a:t>student</a:t>
            </a:r>
            <a:r>
              <a:rPr sz="1800" spc="-25" dirty="0">
                <a:solidFill>
                  <a:srgbClr val="FFFFFF"/>
                </a:solidFill>
                <a:latin typeface="Bodoni MT"/>
                <a:cs typeface="Bodoni MT"/>
              </a:rPr>
              <a:t> </a:t>
            </a:r>
            <a:r>
              <a:rPr sz="1800" dirty="0">
                <a:solidFill>
                  <a:srgbClr val="FFFFFF"/>
                </a:solidFill>
                <a:latin typeface="Bodoni MT"/>
                <a:cs typeface="Bodoni MT"/>
              </a:rPr>
              <a:t>friendly</a:t>
            </a:r>
            <a:r>
              <a:rPr sz="1800" spc="-45" dirty="0">
                <a:solidFill>
                  <a:srgbClr val="FFFFFF"/>
                </a:solidFill>
                <a:latin typeface="Bodoni MT"/>
                <a:cs typeface="Bodoni MT"/>
              </a:rPr>
              <a:t> </a:t>
            </a:r>
            <a:r>
              <a:rPr sz="1800" dirty="0">
                <a:solidFill>
                  <a:srgbClr val="FFFFFF"/>
                </a:solidFill>
                <a:latin typeface="Bodoni MT"/>
                <a:cs typeface="Bodoni MT"/>
              </a:rPr>
              <a:t>prices.</a:t>
            </a:r>
            <a:r>
              <a:rPr sz="1800" spc="-20" dirty="0">
                <a:solidFill>
                  <a:srgbClr val="FFFFFF"/>
                </a:solidFill>
                <a:latin typeface="Bodoni MT"/>
                <a:cs typeface="Bodoni MT"/>
              </a:rPr>
              <a:t> We’re</a:t>
            </a:r>
            <a:r>
              <a:rPr sz="1800" spc="-30" dirty="0">
                <a:solidFill>
                  <a:srgbClr val="FFFFFF"/>
                </a:solidFill>
                <a:latin typeface="Bodoni MT"/>
                <a:cs typeface="Bodoni MT"/>
              </a:rPr>
              <a:t> </a:t>
            </a:r>
            <a:r>
              <a:rPr sz="1800" dirty="0">
                <a:solidFill>
                  <a:srgbClr val="FFFFFF"/>
                </a:solidFill>
                <a:latin typeface="Bodoni MT"/>
                <a:cs typeface="Bodoni MT"/>
              </a:rPr>
              <a:t>all</a:t>
            </a:r>
            <a:r>
              <a:rPr sz="1800" spc="-20" dirty="0">
                <a:solidFill>
                  <a:srgbClr val="FFFFFF"/>
                </a:solidFill>
                <a:latin typeface="Bodoni MT"/>
                <a:cs typeface="Bodoni MT"/>
              </a:rPr>
              <a:t> over </a:t>
            </a:r>
            <a:r>
              <a:rPr sz="1800" spc="-10" dirty="0">
                <a:solidFill>
                  <a:srgbClr val="FFFFFF"/>
                </a:solidFill>
                <a:latin typeface="Bodoni MT"/>
                <a:cs typeface="Bodoni MT"/>
              </a:rPr>
              <a:t>campus:</a:t>
            </a:r>
            <a:endParaRPr sz="1800" dirty="0">
              <a:latin typeface="Bodoni MT"/>
              <a:cs typeface="Bodoni MT"/>
            </a:endParaRPr>
          </a:p>
          <a:p>
            <a:pPr marL="299085" indent="-287020">
              <a:lnSpc>
                <a:spcPct val="100000"/>
              </a:lnSpc>
              <a:spcBef>
                <a:spcPts val="780"/>
              </a:spcBef>
              <a:buFont typeface="Arial"/>
              <a:buChar char="•"/>
              <a:tabLst>
                <a:tab pos="299085" algn="l"/>
                <a:tab pos="299720" algn="l"/>
              </a:tabLst>
            </a:pPr>
            <a:r>
              <a:rPr sz="1800" b="1" dirty="0">
                <a:solidFill>
                  <a:srgbClr val="FFFFFF"/>
                </a:solidFill>
                <a:latin typeface="Bodoni MT"/>
                <a:cs typeface="Bodoni MT"/>
              </a:rPr>
              <a:t>Angazi</a:t>
            </a:r>
            <a:r>
              <a:rPr sz="1800" b="1" spc="-10" dirty="0">
                <a:solidFill>
                  <a:srgbClr val="FFFFFF"/>
                </a:solidFill>
                <a:latin typeface="Bodoni MT"/>
                <a:cs typeface="Bodoni MT"/>
              </a:rPr>
              <a:t> </a:t>
            </a:r>
            <a:r>
              <a:rPr sz="1800" dirty="0">
                <a:solidFill>
                  <a:srgbClr val="FFFFFF"/>
                </a:solidFill>
                <a:latin typeface="Bodoni MT"/>
                <a:cs typeface="Bodoni MT"/>
              </a:rPr>
              <a:t>–</a:t>
            </a:r>
            <a:r>
              <a:rPr sz="1800" spc="-15" dirty="0">
                <a:solidFill>
                  <a:srgbClr val="FFFFFF"/>
                </a:solidFill>
                <a:latin typeface="Bodoni MT"/>
                <a:cs typeface="Bodoni MT"/>
              </a:rPr>
              <a:t> </a:t>
            </a:r>
            <a:r>
              <a:rPr sz="1800" dirty="0">
                <a:solidFill>
                  <a:srgbClr val="FFFFFF"/>
                </a:solidFill>
                <a:latin typeface="Bodoni MT"/>
                <a:cs typeface="Bodoni MT"/>
              </a:rPr>
              <a:t>Curtin</a:t>
            </a:r>
            <a:r>
              <a:rPr sz="1800" spc="5" dirty="0">
                <a:solidFill>
                  <a:srgbClr val="FFFFFF"/>
                </a:solidFill>
                <a:latin typeface="Bodoni MT"/>
                <a:cs typeface="Bodoni MT"/>
              </a:rPr>
              <a:t> </a:t>
            </a:r>
            <a:r>
              <a:rPr sz="1800" dirty="0">
                <a:solidFill>
                  <a:srgbClr val="FFFFFF"/>
                </a:solidFill>
                <a:latin typeface="Bodoni MT"/>
                <a:cs typeface="Bodoni MT"/>
              </a:rPr>
              <a:t>Business</a:t>
            </a:r>
            <a:r>
              <a:rPr sz="1800" spc="-10" dirty="0">
                <a:solidFill>
                  <a:srgbClr val="FFFFFF"/>
                </a:solidFill>
                <a:latin typeface="Bodoni MT"/>
                <a:cs typeface="Bodoni MT"/>
              </a:rPr>
              <a:t> School.</a:t>
            </a:r>
            <a:endParaRPr sz="1800" dirty="0">
              <a:latin typeface="Bodoni MT"/>
              <a:cs typeface="Bodoni MT"/>
            </a:endParaRPr>
          </a:p>
          <a:p>
            <a:pPr marL="299085" indent="-287020">
              <a:lnSpc>
                <a:spcPct val="100000"/>
              </a:lnSpc>
              <a:spcBef>
                <a:spcPts val="1080"/>
              </a:spcBef>
              <a:buFont typeface="Arial"/>
              <a:buChar char="•"/>
              <a:tabLst>
                <a:tab pos="299085" algn="l"/>
                <a:tab pos="299720" algn="l"/>
              </a:tabLst>
            </a:pPr>
            <a:r>
              <a:rPr sz="1800" b="1" dirty="0">
                <a:solidFill>
                  <a:srgbClr val="FFFFFF"/>
                </a:solidFill>
                <a:latin typeface="Bodoni MT"/>
                <a:cs typeface="Bodoni MT"/>
              </a:rPr>
              <a:t>Concept</a:t>
            </a:r>
            <a:r>
              <a:rPr sz="1800" b="1" spc="-15" dirty="0">
                <a:solidFill>
                  <a:srgbClr val="FFFFFF"/>
                </a:solidFill>
                <a:latin typeface="Bodoni MT"/>
                <a:cs typeface="Bodoni MT"/>
              </a:rPr>
              <a:t> </a:t>
            </a:r>
            <a:r>
              <a:rPr sz="1800" b="1" dirty="0">
                <a:solidFill>
                  <a:srgbClr val="FFFFFF"/>
                </a:solidFill>
                <a:latin typeface="Bodoni MT"/>
                <a:cs typeface="Bodoni MT"/>
              </a:rPr>
              <a:t>Café</a:t>
            </a:r>
            <a:r>
              <a:rPr sz="1800" b="1" spc="10" dirty="0">
                <a:solidFill>
                  <a:srgbClr val="FFFFFF"/>
                </a:solidFill>
                <a:latin typeface="Bodoni MT"/>
                <a:cs typeface="Bodoni MT"/>
              </a:rPr>
              <a:t> </a:t>
            </a:r>
            <a:r>
              <a:rPr sz="1800" dirty="0">
                <a:solidFill>
                  <a:srgbClr val="FFFFFF"/>
                </a:solidFill>
                <a:latin typeface="Bodoni MT"/>
                <a:cs typeface="Bodoni MT"/>
              </a:rPr>
              <a:t>–</a:t>
            </a:r>
            <a:r>
              <a:rPr sz="1800" spc="-15" dirty="0">
                <a:solidFill>
                  <a:srgbClr val="FFFFFF"/>
                </a:solidFill>
                <a:latin typeface="Bodoni MT"/>
                <a:cs typeface="Bodoni MT"/>
              </a:rPr>
              <a:t> </a:t>
            </a:r>
            <a:r>
              <a:rPr sz="1800" dirty="0">
                <a:solidFill>
                  <a:srgbClr val="FFFFFF"/>
                </a:solidFill>
                <a:latin typeface="Bodoni MT"/>
                <a:cs typeface="Bodoni MT"/>
              </a:rPr>
              <a:t>Guild Precinct</a:t>
            </a:r>
            <a:r>
              <a:rPr sz="1800" spc="-30" dirty="0">
                <a:solidFill>
                  <a:srgbClr val="FFFFFF"/>
                </a:solidFill>
                <a:latin typeface="Bodoni MT"/>
                <a:cs typeface="Bodoni MT"/>
              </a:rPr>
              <a:t> </a:t>
            </a:r>
            <a:r>
              <a:rPr sz="1800" dirty="0">
                <a:solidFill>
                  <a:srgbClr val="FFFFFF"/>
                </a:solidFill>
                <a:latin typeface="Bodoni MT"/>
                <a:cs typeface="Bodoni MT"/>
              </a:rPr>
              <a:t>(Building</a:t>
            </a:r>
            <a:r>
              <a:rPr sz="1800" spc="-10" dirty="0">
                <a:solidFill>
                  <a:srgbClr val="FFFFFF"/>
                </a:solidFill>
                <a:latin typeface="Bodoni MT"/>
                <a:cs typeface="Bodoni MT"/>
              </a:rPr>
              <a:t> </a:t>
            </a:r>
            <a:r>
              <a:rPr sz="1800" spc="-20" dirty="0">
                <a:solidFill>
                  <a:srgbClr val="FFFFFF"/>
                </a:solidFill>
                <a:latin typeface="Bodoni MT"/>
                <a:cs typeface="Bodoni MT"/>
              </a:rPr>
              <a:t>106)</a:t>
            </a:r>
            <a:endParaRPr sz="1800" dirty="0">
              <a:latin typeface="Bodoni MT"/>
              <a:cs typeface="Bodoni MT"/>
            </a:endParaRPr>
          </a:p>
          <a:p>
            <a:pPr marL="299085" indent="-287020">
              <a:lnSpc>
                <a:spcPct val="100000"/>
              </a:lnSpc>
              <a:spcBef>
                <a:spcPts val="1080"/>
              </a:spcBef>
              <a:buFont typeface="Arial"/>
              <a:buChar char="•"/>
              <a:tabLst>
                <a:tab pos="299085" algn="l"/>
                <a:tab pos="299720" algn="l"/>
              </a:tabLst>
            </a:pPr>
            <a:r>
              <a:rPr sz="1800" b="1" dirty="0">
                <a:solidFill>
                  <a:srgbClr val="FFFFFF"/>
                </a:solidFill>
                <a:latin typeface="Bodoni MT"/>
                <a:cs typeface="Bodoni MT"/>
              </a:rPr>
              <a:t>Basement</a:t>
            </a:r>
            <a:r>
              <a:rPr sz="1800" b="1" spc="-25" dirty="0">
                <a:solidFill>
                  <a:srgbClr val="FFFFFF"/>
                </a:solidFill>
                <a:latin typeface="Bodoni MT"/>
                <a:cs typeface="Bodoni MT"/>
              </a:rPr>
              <a:t> </a:t>
            </a:r>
            <a:r>
              <a:rPr sz="1800" dirty="0">
                <a:solidFill>
                  <a:srgbClr val="FFFFFF"/>
                </a:solidFill>
                <a:latin typeface="Bodoni MT"/>
                <a:cs typeface="Bodoni MT"/>
              </a:rPr>
              <a:t>–</a:t>
            </a:r>
            <a:r>
              <a:rPr sz="1800" spc="-35" dirty="0">
                <a:solidFill>
                  <a:srgbClr val="FFFFFF"/>
                </a:solidFill>
                <a:latin typeface="Bodoni MT"/>
                <a:cs typeface="Bodoni MT"/>
              </a:rPr>
              <a:t> </a:t>
            </a:r>
            <a:r>
              <a:rPr sz="1800" dirty="0">
                <a:solidFill>
                  <a:srgbClr val="FFFFFF"/>
                </a:solidFill>
                <a:latin typeface="Bodoni MT"/>
                <a:cs typeface="Bodoni MT"/>
              </a:rPr>
              <a:t>Engineering</a:t>
            </a:r>
            <a:r>
              <a:rPr sz="1800" spc="-20" dirty="0">
                <a:solidFill>
                  <a:srgbClr val="FFFFFF"/>
                </a:solidFill>
                <a:latin typeface="Bodoni MT"/>
                <a:cs typeface="Bodoni MT"/>
              </a:rPr>
              <a:t> </a:t>
            </a:r>
            <a:r>
              <a:rPr sz="1800" spc="-10" dirty="0">
                <a:solidFill>
                  <a:srgbClr val="FFFFFF"/>
                </a:solidFill>
                <a:latin typeface="Bodoni MT"/>
                <a:cs typeface="Bodoni MT"/>
              </a:rPr>
              <a:t>Building</a:t>
            </a:r>
            <a:endParaRPr sz="1800" dirty="0">
              <a:latin typeface="Bodoni MT"/>
              <a:cs typeface="Bodoni MT"/>
            </a:endParaRPr>
          </a:p>
          <a:p>
            <a:pPr marL="299085" indent="-287020">
              <a:lnSpc>
                <a:spcPct val="100000"/>
              </a:lnSpc>
              <a:spcBef>
                <a:spcPts val="1085"/>
              </a:spcBef>
              <a:buFont typeface="Arial"/>
              <a:buChar char="•"/>
              <a:tabLst>
                <a:tab pos="299085" algn="l"/>
                <a:tab pos="299720" algn="l"/>
              </a:tabLst>
            </a:pPr>
            <a:r>
              <a:rPr sz="1800" b="1" dirty="0">
                <a:solidFill>
                  <a:srgbClr val="FFFFFF"/>
                </a:solidFill>
                <a:latin typeface="Bodoni MT"/>
                <a:cs typeface="Bodoni MT"/>
              </a:rPr>
              <a:t>Bookmark</a:t>
            </a:r>
            <a:r>
              <a:rPr sz="1800" b="1" spc="-35" dirty="0">
                <a:solidFill>
                  <a:srgbClr val="FFFFFF"/>
                </a:solidFill>
                <a:latin typeface="Bodoni MT"/>
                <a:cs typeface="Bodoni MT"/>
              </a:rPr>
              <a:t> </a:t>
            </a:r>
            <a:r>
              <a:rPr sz="1800" dirty="0">
                <a:solidFill>
                  <a:srgbClr val="FFFFFF"/>
                </a:solidFill>
                <a:latin typeface="Bodoni MT"/>
                <a:cs typeface="Bodoni MT"/>
              </a:rPr>
              <a:t>–</a:t>
            </a:r>
            <a:r>
              <a:rPr sz="1800" spc="-20" dirty="0">
                <a:solidFill>
                  <a:srgbClr val="FFFFFF"/>
                </a:solidFill>
                <a:latin typeface="Bodoni MT"/>
                <a:cs typeface="Bodoni MT"/>
              </a:rPr>
              <a:t> </a:t>
            </a:r>
            <a:r>
              <a:rPr sz="1800" dirty="0">
                <a:solidFill>
                  <a:srgbClr val="FFFFFF"/>
                </a:solidFill>
                <a:latin typeface="Bodoni MT"/>
                <a:cs typeface="Bodoni MT"/>
              </a:rPr>
              <a:t>TL</a:t>
            </a:r>
            <a:r>
              <a:rPr sz="1800" spc="-20" dirty="0">
                <a:solidFill>
                  <a:srgbClr val="FFFFFF"/>
                </a:solidFill>
                <a:latin typeface="Bodoni MT"/>
                <a:cs typeface="Bodoni MT"/>
              </a:rPr>
              <a:t> </a:t>
            </a:r>
            <a:r>
              <a:rPr sz="1800" dirty="0">
                <a:solidFill>
                  <a:srgbClr val="FFFFFF"/>
                </a:solidFill>
                <a:latin typeface="Bodoni MT"/>
                <a:cs typeface="Bodoni MT"/>
              </a:rPr>
              <a:t>Robertson</a:t>
            </a:r>
            <a:r>
              <a:rPr sz="1800" spc="-20" dirty="0">
                <a:solidFill>
                  <a:srgbClr val="FFFFFF"/>
                </a:solidFill>
                <a:latin typeface="Bodoni MT"/>
                <a:cs typeface="Bodoni MT"/>
              </a:rPr>
              <a:t> </a:t>
            </a:r>
            <a:r>
              <a:rPr sz="1800" spc="-10" dirty="0">
                <a:solidFill>
                  <a:srgbClr val="FFFFFF"/>
                </a:solidFill>
                <a:latin typeface="Bodoni MT"/>
                <a:cs typeface="Bodoni MT"/>
              </a:rPr>
              <a:t>Library</a:t>
            </a:r>
            <a:endParaRPr sz="1800" dirty="0">
              <a:latin typeface="Bodoni MT"/>
              <a:cs typeface="Bodoni MT"/>
            </a:endParaRPr>
          </a:p>
          <a:p>
            <a:pPr marL="299085" indent="-287020">
              <a:lnSpc>
                <a:spcPct val="100000"/>
              </a:lnSpc>
              <a:spcBef>
                <a:spcPts val="1080"/>
              </a:spcBef>
              <a:buFont typeface="Arial"/>
              <a:buChar char="•"/>
              <a:tabLst>
                <a:tab pos="299085" algn="l"/>
                <a:tab pos="299720" algn="l"/>
              </a:tabLst>
            </a:pPr>
            <a:r>
              <a:rPr sz="1800" b="1" dirty="0">
                <a:solidFill>
                  <a:srgbClr val="FFFFFF"/>
                </a:solidFill>
                <a:latin typeface="Bodoni MT"/>
                <a:cs typeface="Bodoni MT"/>
              </a:rPr>
              <a:t>Main</a:t>
            </a:r>
            <a:r>
              <a:rPr sz="1800" b="1" spc="-20" dirty="0">
                <a:solidFill>
                  <a:srgbClr val="FFFFFF"/>
                </a:solidFill>
                <a:latin typeface="Bodoni MT"/>
                <a:cs typeface="Bodoni MT"/>
              </a:rPr>
              <a:t> </a:t>
            </a:r>
            <a:r>
              <a:rPr sz="1800" b="1" dirty="0">
                <a:solidFill>
                  <a:srgbClr val="FFFFFF"/>
                </a:solidFill>
                <a:latin typeface="Bodoni MT"/>
                <a:cs typeface="Bodoni MT"/>
              </a:rPr>
              <a:t>Café </a:t>
            </a:r>
            <a:r>
              <a:rPr sz="1800" dirty="0">
                <a:solidFill>
                  <a:srgbClr val="FFFFFF"/>
                </a:solidFill>
                <a:latin typeface="Bodoni MT"/>
                <a:cs typeface="Bodoni MT"/>
              </a:rPr>
              <a:t>– Building</a:t>
            </a:r>
            <a:r>
              <a:rPr sz="1800" spc="-20" dirty="0">
                <a:solidFill>
                  <a:srgbClr val="FFFFFF"/>
                </a:solidFill>
                <a:latin typeface="Bodoni MT"/>
                <a:cs typeface="Bodoni MT"/>
              </a:rPr>
              <a:t> </a:t>
            </a:r>
            <a:r>
              <a:rPr sz="1800" spc="-25" dirty="0">
                <a:solidFill>
                  <a:srgbClr val="FFFFFF"/>
                </a:solidFill>
                <a:latin typeface="Bodoni MT"/>
                <a:cs typeface="Bodoni MT"/>
              </a:rPr>
              <a:t>104</a:t>
            </a:r>
            <a:endParaRPr sz="1800" dirty="0">
              <a:latin typeface="Bodoni MT"/>
              <a:cs typeface="Bodoni MT"/>
            </a:endParaRPr>
          </a:p>
          <a:p>
            <a:pPr marL="299085" indent="-287020">
              <a:lnSpc>
                <a:spcPct val="100000"/>
              </a:lnSpc>
              <a:spcBef>
                <a:spcPts val="1080"/>
              </a:spcBef>
              <a:buFont typeface="Arial"/>
              <a:buChar char="•"/>
              <a:tabLst>
                <a:tab pos="299085" algn="l"/>
                <a:tab pos="299720" algn="l"/>
              </a:tabLst>
            </a:pPr>
            <a:r>
              <a:rPr sz="1800" b="1" dirty="0">
                <a:solidFill>
                  <a:srgbClr val="FFFFFF"/>
                </a:solidFill>
                <a:latin typeface="Bodoni MT"/>
                <a:cs typeface="Bodoni MT"/>
              </a:rPr>
              <a:t>The</a:t>
            </a:r>
            <a:r>
              <a:rPr sz="1800" b="1" spc="-40" dirty="0">
                <a:solidFill>
                  <a:srgbClr val="FFFFFF"/>
                </a:solidFill>
                <a:latin typeface="Bodoni MT"/>
                <a:cs typeface="Bodoni MT"/>
              </a:rPr>
              <a:t> </a:t>
            </a:r>
            <a:r>
              <a:rPr sz="1800" b="1" spc="-30" dirty="0">
                <a:solidFill>
                  <a:srgbClr val="FFFFFF"/>
                </a:solidFill>
                <a:latin typeface="Bodoni MT"/>
                <a:cs typeface="Bodoni MT"/>
              </a:rPr>
              <a:t>Vege</a:t>
            </a:r>
            <a:r>
              <a:rPr sz="1800" b="1" spc="-45" dirty="0">
                <a:solidFill>
                  <a:srgbClr val="FFFFFF"/>
                </a:solidFill>
                <a:latin typeface="Bodoni MT"/>
                <a:cs typeface="Bodoni MT"/>
              </a:rPr>
              <a:t> </a:t>
            </a:r>
            <a:r>
              <a:rPr sz="1800" b="1" dirty="0">
                <a:solidFill>
                  <a:srgbClr val="FFFFFF"/>
                </a:solidFill>
                <a:latin typeface="Bodoni MT"/>
                <a:cs typeface="Bodoni MT"/>
              </a:rPr>
              <a:t>Patch</a:t>
            </a:r>
            <a:r>
              <a:rPr sz="1800" b="1" spc="5" dirty="0">
                <a:solidFill>
                  <a:srgbClr val="FFFFFF"/>
                </a:solidFill>
                <a:latin typeface="Bodoni MT"/>
                <a:cs typeface="Bodoni MT"/>
              </a:rPr>
              <a:t> </a:t>
            </a:r>
            <a:r>
              <a:rPr sz="1800" dirty="0">
                <a:solidFill>
                  <a:srgbClr val="FFFFFF"/>
                </a:solidFill>
                <a:latin typeface="Bodoni MT"/>
                <a:cs typeface="Bodoni MT"/>
              </a:rPr>
              <a:t>(and</a:t>
            </a:r>
            <a:r>
              <a:rPr sz="1800" spc="-20" dirty="0">
                <a:solidFill>
                  <a:srgbClr val="FFFFFF"/>
                </a:solidFill>
                <a:latin typeface="Bodoni MT"/>
                <a:cs typeface="Bodoni MT"/>
              </a:rPr>
              <a:t> </a:t>
            </a:r>
            <a:r>
              <a:rPr sz="1800" dirty="0">
                <a:solidFill>
                  <a:srgbClr val="FFFFFF"/>
                </a:solidFill>
                <a:latin typeface="Bodoni MT"/>
                <a:cs typeface="Bodoni MT"/>
              </a:rPr>
              <a:t>The</a:t>
            </a:r>
            <a:r>
              <a:rPr sz="1800" spc="-45" dirty="0">
                <a:solidFill>
                  <a:srgbClr val="FFFFFF"/>
                </a:solidFill>
                <a:latin typeface="Bodoni MT"/>
                <a:cs typeface="Bodoni MT"/>
              </a:rPr>
              <a:t> </a:t>
            </a:r>
            <a:r>
              <a:rPr sz="1800" spc="-10" dirty="0">
                <a:solidFill>
                  <a:srgbClr val="FFFFFF"/>
                </a:solidFill>
                <a:latin typeface="Bodoni MT"/>
                <a:cs typeface="Bodoni MT"/>
              </a:rPr>
              <a:t>Cubby) </a:t>
            </a:r>
            <a:r>
              <a:rPr sz="1800" dirty="0">
                <a:solidFill>
                  <a:srgbClr val="FFFFFF"/>
                </a:solidFill>
                <a:latin typeface="Bodoni MT"/>
                <a:cs typeface="Bodoni MT"/>
              </a:rPr>
              <a:t>Elizabeth</a:t>
            </a:r>
            <a:r>
              <a:rPr sz="1800" spc="-40" dirty="0">
                <a:solidFill>
                  <a:srgbClr val="FFFFFF"/>
                </a:solidFill>
                <a:latin typeface="Bodoni MT"/>
                <a:cs typeface="Bodoni MT"/>
              </a:rPr>
              <a:t> </a:t>
            </a:r>
            <a:r>
              <a:rPr sz="1800" spc="-20" dirty="0">
                <a:solidFill>
                  <a:srgbClr val="FFFFFF"/>
                </a:solidFill>
                <a:latin typeface="Bodoni MT"/>
                <a:cs typeface="Bodoni MT"/>
              </a:rPr>
              <a:t>Jolley</a:t>
            </a:r>
            <a:r>
              <a:rPr sz="1800" spc="-50" dirty="0">
                <a:solidFill>
                  <a:srgbClr val="FFFFFF"/>
                </a:solidFill>
                <a:latin typeface="Bodoni MT"/>
                <a:cs typeface="Bodoni MT"/>
              </a:rPr>
              <a:t> </a:t>
            </a:r>
            <a:r>
              <a:rPr sz="1800" dirty="0">
                <a:solidFill>
                  <a:srgbClr val="FFFFFF"/>
                </a:solidFill>
                <a:latin typeface="Bodoni MT"/>
                <a:cs typeface="Bodoni MT"/>
              </a:rPr>
              <a:t>Lecture</a:t>
            </a:r>
            <a:r>
              <a:rPr sz="1800" spc="-25" dirty="0">
                <a:solidFill>
                  <a:srgbClr val="FFFFFF"/>
                </a:solidFill>
                <a:latin typeface="Bodoni MT"/>
                <a:cs typeface="Bodoni MT"/>
              </a:rPr>
              <a:t> </a:t>
            </a:r>
            <a:r>
              <a:rPr sz="1800" spc="-10" dirty="0">
                <a:solidFill>
                  <a:srgbClr val="FFFFFF"/>
                </a:solidFill>
                <a:latin typeface="Bodoni MT"/>
                <a:cs typeface="Bodoni MT"/>
              </a:rPr>
              <a:t>Theatre</a:t>
            </a:r>
            <a:endParaRPr sz="1800" dirty="0">
              <a:latin typeface="Bodoni MT"/>
              <a:cs typeface="Bodoni MT"/>
            </a:endParaRPr>
          </a:p>
          <a:p>
            <a:pPr marL="299085" indent="-287020">
              <a:lnSpc>
                <a:spcPct val="100000"/>
              </a:lnSpc>
              <a:spcBef>
                <a:spcPts val="1080"/>
              </a:spcBef>
              <a:buFont typeface="Arial"/>
              <a:buChar char="•"/>
              <a:tabLst>
                <a:tab pos="299085" algn="l"/>
                <a:tab pos="299720" algn="l"/>
              </a:tabLst>
            </a:pPr>
            <a:r>
              <a:rPr sz="1800" b="1" dirty="0">
                <a:solidFill>
                  <a:srgbClr val="FFFFFF"/>
                </a:solidFill>
                <a:latin typeface="Bodoni MT"/>
                <a:cs typeface="Bodoni MT"/>
              </a:rPr>
              <a:t>Hot</a:t>
            </a:r>
            <a:r>
              <a:rPr sz="1800" b="1" spc="-20" dirty="0">
                <a:solidFill>
                  <a:srgbClr val="FFFFFF"/>
                </a:solidFill>
                <a:latin typeface="Bodoni MT"/>
                <a:cs typeface="Bodoni MT"/>
              </a:rPr>
              <a:t> </a:t>
            </a:r>
            <a:r>
              <a:rPr sz="1800" b="1" dirty="0">
                <a:solidFill>
                  <a:srgbClr val="FFFFFF"/>
                </a:solidFill>
                <a:latin typeface="Bodoni MT"/>
                <a:cs typeface="Bodoni MT"/>
              </a:rPr>
              <a:t>Stuff</a:t>
            </a:r>
            <a:r>
              <a:rPr sz="1800" b="1" spc="260" dirty="0">
                <a:solidFill>
                  <a:srgbClr val="FFFFFF"/>
                </a:solidFill>
                <a:latin typeface="Bodoni MT"/>
                <a:cs typeface="Bodoni MT"/>
              </a:rPr>
              <a:t> </a:t>
            </a:r>
            <a:r>
              <a:rPr sz="1800" dirty="0">
                <a:solidFill>
                  <a:srgbClr val="FFFFFF"/>
                </a:solidFill>
                <a:latin typeface="Bodoni MT"/>
                <a:cs typeface="Bodoni MT"/>
              </a:rPr>
              <a:t>-</a:t>
            </a:r>
            <a:r>
              <a:rPr sz="1800" spc="-10" dirty="0">
                <a:solidFill>
                  <a:srgbClr val="FFFFFF"/>
                </a:solidFill>
                <a:latin typeface="Bodoni MT"/>
                <a:cs typeface="Bodoni MT"/>
              </a:rPr>
              <a:t> </a:t>
            </a:r>
            <a:r>
              <a:rPr sz="1800" dirty="0">
                <a:solidFill>
                  <a:srgbClr val="FFFFFF"/>
                </a:solidFill>
                <a:latin typeface="Bodoni MT"/>
                <a:cs typeface="Bodoni MT"/>
              </a:rPr>
              <a:t>Guild</a:t>
            </a:r>
            <a:r>
              <a:rPr sz="1800" spc="-5" dirty="0">
                <a:solidFill>
                  <a:srgbClr val="FFFFFF"/>
                </a:solidFill>
                <a:latin typeface="Bodoni MT"/>
                <a:cs typeface="Bodoni MT"/>
              </a:rPr>
              <a:t> </a:t>
            </a:r>
            <a:r>
              <a:rPr sz="1800" dirty="0">
                <a:solidFill>
                  <a:srgbClr val="FFFFFF"/>
                </a:solidFill>
                <a:latin typeface="Bodoni MT"/>
                <a:cs typeface="Bodoni MT"/>
              </a:rPr>
              <a:t>Precinct</a:t>
            </a:r>
            <a:r>
              <a:rPr sz="1800" spc="-35" dirty="0">
                <a:solidFill>
                  <a:srgbClr val="FFFFFF"/>
                </a:solidFill>
                <a:latin typeface="Bodoni MT"/>
                <a:cs typeface="Bodoni MT"/>
              </a:rPr>
              <a:t> </a:t>
            </a:r>
            <a:r>
              <a:rPr sz="1800" dirty="0">
                <a:solidFill>
                  <a:srgbClr val="FFFFFF"/>
                </a:solidFill>
                <a:latin typeface="Bodoni MT"/>
                <a:cs typeface="Bodoni MT"/>
              </a:rPr>
              <a:t>(Building</a:t>
            </a:r>
            <a:r>
              <a:rPr sz="1800" spc="-15" dirty="0">
                <a:solidFill>
                  <a:srgbClr val="FFFFFF"/>
                </a:solidFill>
                <a:latin typeface="Bodoni MT"/>
                <a:cs typeface="Bodoni MT"/>
              </a:rPr>
              <a:t> </a:t>
            </a:r>
            <a:r>
              <a:rPr sz="1800" spc="-20" dirty="0">
                <a:solidFill>
                  <a:srgbClr val="FFFFFF"/>
                </a:solidFill>
                <a:latin typeface="Bodoni MT"/>
                <a:cs typeface="Bodoni MT"/>
              </a:rPr>
              <a:t>106)</a:t>
            </a:r>
            <a:endParaRPr sz="1800" dirty="0">
              <a:latin typeface="Bodoni MT"/>
              <a:cs typeface="Bodoni MT"/>
            </a:endParaRPr>
          </a:p>
          <a:p>
            <a:pPr marL="299085" indent="-287020">
              <a:lnSpc>
                <a:spcPct val="100000"/>
              </a:lnSpc>
              <a:spcBef>
                <a:spcPts val="1080"/>
              </a:spcBef>
              <a:buFont typeface="Arial"/>
              <a:buChar char="•"/>
              <a:tabLst>
                <a:tab pos="299085" algn="l"/>
                <a:tab pos="299720" algn="l"/>
              </a:tabLst>
            </a:pPr>
            <a:r>
              <a:rPr sz="1800" b="1" dirty="0">
                <a:solidFill>
                  <a:srgbClr val="FFFFFF"/>
                </a:solidFill>
                <a:latin typeface="Bodoni MT"/>
                <a:cs typeface="Bodoni MT"/>
              </a:rPr>
              <a:t>The</a:t>
            </a:r>
            <a:r>
              <a:rPr sz="1800" b="1" spc="-5" dirty="0">
                <a:solidFill>
                  <a:srgbClr val="FFFFFF"/>
                </a:solidFill>
                <a:latin typeface="Bodoni MT"/>
                <a:cs typeface="Bodoni MT"/>
              </a:rPr>
              <a:t> </a:t>
            </a:r>
            <a:r>
              <a:rPr sz="1800" b="1" dirty="0">
                <a:solidFill>
                  <a:srgbClr val="FFFFFF"/>
                </a:solidFill>
                <a:latin typeface="Bodoni MT"/>
                <a:cs typeface="Bodoni MT"/>
              </a:rPr>
              <a:t>Bubble Lab</a:t>
            </a:r>
            <a:r>
              <a:rPr sz="1800" b="1" spc="15" dirty="0">
                <a:solidFill>
                  <a:srgbClr val="FFFFFF"/>
                </a:solidFill>
                <a:latin typeface="Bodoni MT"/>
                <a:cs typeface="Bodoni MT"/>
              </a:rPr>
              <a:t> </a:t>
            </a:r>
            <a:r>
              <a:rPr sz="1800" dirty="0">
                <a:solidFill>
                  <a:srgbClr val="FFFFFF"/>
                </a:solidFill>
                <a:latin typeface="Bodoni MT"/>
                <a:cs typeface="Bodoni MT"/>
              </a:rPr>
              <a:t>–</a:t>
            </a:r>
            <a:r>
              <a:rPr sz="1800" spc="-5" dirty="0">
                <a:solidFill>
                  <a:srgbClr val="FFFFFF"/>
                </a:solidFill>
                <a:latin typeface="Bodoni MT"/>
                <a:cs typeface="Bodoni MT"/>
              </a:rPr>
              <a:t> </a:t>
            </a:r>
            <a:r>
              <a:rPr sz="1800" dirty="0">
                <a:solidFill>
                  <a:srgbClr val="FFFFFF"/>
                </a:solidFill>
                <a:latin typeface="Bodoni MT"/>
                <a:cs typeface="Bodoni MT"/>
              </a:rPr>
              <a:t>Guild Precinct</a:t>
            </a:r>
            <a:r>
              <a:rPr sz="1800" spc="-25" dirty="0">
                <a:solidFill>
                  <a:srgbClr val="FFFFFF"/>
                </a:solidFill>
                <a:latin typeface="Bodoni MT"/>
                <a:cs typeface="Bodoni MT"/>
              </a:rPr>
              <a:t> </a:t>
            </a:r>
            <a:r>
              <a:rPr sz="1800" dirty="0">
                <a:solidFill>
                  <a:srgbClr val="FFFFFF"/>
                </a:solidFill>
                <a:latin typeface="Bodoni MT"/>
                <a:cs typeface="Bodoni MT"/>
              </a:rPr>
              <a:t>(Building</a:t>
            </a:r>
            <a:r>
              <a:rPr sz="1800" spc="-5" dirty="0">
                <a:solidFill>
                  <a:srgbClr val="FFFFFF"/>
                </a:solidFill>
                <a:latin typeface="Bodoni MT"/>
                <a:cs typeface="Bodoni MT"/>
              </a:rPr>
              <a:t> </a:t>
            </a:r>
            <a:r>
              <a:rPr sz="1800" spc="-20" dirty="0">
                <a:solidFill>
                  <a:srgbClr val="FFFFFF"/>
                </a:solidFill>
                <a:latin typeface="Bodoni MT"/>
                <a:cs typeface="Bodoni MT"/>
              </a:rPr>
              <a:t>106)</a:t>
            </a:r>
            <a:endParaRPr sz="1800" dirty="0">
              <a:latin typeface="Bodoni MT"/>
              <a:cs typeface="Bodoni MT"/>
            </a:endParaRPr>
          </a:p>
          <a:p>
            <a:pPr marL="12700">
              <a:lnSpc>
                <a:spcPct val="100000"/>
              </a:lnSpc>
              <a:spcBef>
                <a:spcPts val="1080"/>
              </a:spcBef>
            </a:pPr>
            <a:r>
              <a:rPr sz="1800" i="1" dirty="0">
                <a:solidFill>
                  <a:srgbClr val="FFFFFF"/>
                </a:solidFill>
                <a:latin typeface="Bodoni MT"/>
                <a:cs typeface="Bodoni MT"/>
              </a:rPr>
              <a:t>Check</a:t>
            </a:r>
            <a:r>
              <a:rPr sz="1800" i="1" spc="-10" dirty="0">
                <a:solidFill>
                  <a:srgbClr val="FFFFFF"/>
                </a:solidFill>
                <a:latin typeface="Bodoni MT"/>
                <a:cs typeface="Bodoni MT"/>
              </a:rPr>
              <a:t> </a:t>
            </a:r>
            <a:r>
              <a:rPr sz="1800" i="1" dirty="0">
                <a:solidFill>
                  <a:srgbClr val="FFFFFF"/>
                </a:solidFill>
                <a:latin typeface="Bodoni MT"/>
                <a:cs typeface="Bodoni MT"/>
              </a:rPr>
              <a:t>your</a:t>
            </a:r>
            <a:r>
              <a:rPr sz="1800" i="1" spc="-15" dirty="0">
                <a:solidFill>
                  <a:srgbClr val="FFFFFF"/>
                </a:solidFill>
                <a:latin typeface="Bodoni MT"/>
                <a:cs typeface="Bodoni MT"/>
              </a:rPr>
              <a:t> </a:t>
            </a:r>
            <a:r>
              <a:rPr sz="1800" i="1" dirty="0">
                <a:solidFill>
                  <a:srgbClr val="FFFFFF"/>
                </a:solidFill>
                <a:latin typeface="Bodoni MT"/>
                <a:cs typeface="Bodoni MT"/>
              </a:rPr>
              <a:t>diary</a:t>
            </a:r>
            <a:r>
              <a:rPr sz="1800" i="1" spc="15" dirty="0">
                <a:solidFill>
                  <a:srgbClr val="FFFFFF"/>
                </a:solidFill>
                <a:latin typeface="Bodoni MT"/>
                <a:cs typeface="Bodoni MT"/>
              </a:rPr>
              <a:t> </a:t>
            </a:r>
            <a:r>
              <a:rPr sz="1800" i="1" dirty="0">
                <a:solidFill>
                  <a:srgbClr val="FFFFFF"/>
                </a:solidFill>
                <a:latin typeface="Bodoni MT"/>
                <a:cs typeface="Bodoni MT"/>
              </a:rPr>
              <a:t>for</a:t>
            </a:r>
            <a:r>
              <a:rPr sz="1800" i="1" spc="-15" dirty="0">
                <a:solidFill>
                  <a:srgbClr val="FFFFFF"/>
                </a:solidFill>
                <a:latin typeface="Bodoni MT"/>
                <a:cs typeface="Bodoni MT"/>
              </a:rPr>
              <a:t> </a:t>
            </a:r>
            <a:r>
              <a:rPr sz="1800" i="1" dirty="0">
                <a:solidFill>
                  <a:srgbClr val="FFFFFF"/>
                </a:solidFill>
                <a:latin typeface="Bodoni MT"/>
                <a:cs typeface="Bodoni MT"/>
              </a:rPr>
              <a:t>a map</a:t>
            </a:r>
            <a:r>
              <a:rPr sz="1800" i="1" spc="-10" dirty="0">
                <a:solidFill>
                  <a:srgbClr val="FFFFFF"/>
                </a:solidFill>
                <a:latin typeface="Bodoni MT"/>
                <a:cs typeface="Bodoni MT"/>
              </a:rPr>
              <a:t> </a:t>
            </a:r>
            <a:r>
              <a:rPr sz="1800" i="1" dirty="0">
                <a:solidFill>
                  <a:srgbClr val="FFFFFF"/>
                </a:solidFill>
                <a:latin typeface="Bodoni MT"/>
                <a:cs typeface="Bodoni MT"/>
              </a:rPr>
              <a:t>of</a:t>
            </a:r>
            <a:r>
              <a:rPr sz="1800" i="1" spc="310" dirty="0">
                <a:solidFill>
                  <a:srgbClr val="FFFFFF"/>
                </a:solidFill>
                <a:latin typeface="Bodoni MT"/>
                <a:cs typeface="Bodoni MT"/>
              </a:rPr>
              <a:t> </a:t>
            </a:r>
            <a:r>
              <a:rPr sz="1800" i="1" dirty="0">
                <a:solidFill>
                  <a:srgbClr val="FFFFFF"/>
                </a:solidFill>
                <a:latin typeface="Bodoni MT"/>
                <a:cs typeface="Bodoni MT"/>
              </a:rPr>
              <a:t>places</a:t>
            </a:r>
            <a:r>
              <a:rPr sz="1800" i="1" spc="-5" dirty="0">
                <a:solidFill>
                  <a:srgbClr val="FFFFFF"/>
                </a:solidFill>
                <a:latin typeface="Bodoni MT"/>
                <a:cs typeface="Bodoni MT"/>
              </a:rPr>
              <a:t> </a:t>
            </a:r>
            <a:r>
              <a:rPr sz="1800" i="1" dirty="0">
                <a:solidFill>
                  <a:srgbClr val="FFFFFF"/>
                </a:solidFill>
                <a:latin typeface="Bodoni MT"/>
                <a:cs typeface="Bodoni MT"/>
              </a:rPr>
              <a:t>to</a:t>
            </a:r>
            <a:r>
              <a:rPr sz="1800" i="1" spc="-25" dirty="0">
                <a:solidFill>
                  <a:srgbClr val="FFFFFF"/>
                </a:solidFill>
                <a:latin typeface="Bodoni MT"/>
                <a:cs typeface="Bodoni MT"/>
              </a:rPr>
              <a:t> </a:t>
            </a:r>
            <a:r>
              <a:rPr sz="1800" i="1" dirty="0">
                <a:solidFill>
                  <a:srgbClr val="FFFFFF"/>
                </a:solidFill>
                <a:latin typeface="Bodoni MT"/>
                <a:cs typeface="Bodoni MT"/>
              </a:rPr>
              <a:t>eat (or</a:t>
            </a:r>
            <a:r>
              <a:rPr sz="1800" i="1" spc="-5" dirty="0">
                <a:solidFill>
                  <a:srgbClr val="FFFFFF"/>
                </a:solidFill>
                <a:latin typeface="Bodoni MT"/>
                <a:cs typeface="Bodoni MT"/>
              </a:rPr>
              <a:t> </a:t>
            </a:r>
            <a:r>
              <a:rPr sz="1800" i="1" dirty="0">
                <a:solidFill>
                  <a:srgbClr val="FFFFFF"/>
                </a:solidFill>
                <a:latin typeface="Bodoni MT"/>
                <a:cs typeface="Bodoni MT"/>
              </a:rPr>
              <a:t>visit our</a:t>
            </a:r>
            <a:r>
              <a:rPr sz="1800" i="1" spc="5" dirty="0">
                <a:solidFill>
                  <a:srgbClr val="FFFFFF"/>
                </a:solidFill>
                <a:latin typeface="Bodoni MT"/>
                <a:cs typeface="Bodoni MT"/>
              </a:rPr>
              <a:t> </a:t>
            </a:r>
            <a:r>
              <a:rPr sz="1800" i="1" spc="-10" dirty="0">
                <a:solidFill>
                  <a:srgbClr val="FFFFFF"/>
                </a:solidFill>
                <a:latin typeface="Bodoni MT"/>
                <a:cs typeface="Bodoni MT"/>
              </a:rPr>
              <a:t>website).</a:t>
            </a:r>
            <a:endParaRPr sz="1800" dirty="0">
              <a:latin typeface="Bodoni MT"/>
              <a:cs typeface="Bodoni MT"/>
            </a:endParaRPr>
          </a:p>
        </p:txBody>
      </p:sp>
      <p:pic>
        <p:nvPicPr>
          <p:cNvPr id="12" name="object 12"/>
          <p:cNvPicPr/>
          <p:nvPr/>
        </p:nvPicPr>
        <p:blipFill>
          <a:blip r:embed="rId7" cstate="print"/>
          <a:stretch>
            <a:fillRect/>
          </a:stretch>
        </p:blipFill>
        <p:spPr>
          <a:xfrm>
            <a:off x="9347575" y="6383144"/>
            <a:ext cx="2059481" cy="342465"/>
          </a:xfrm>
          <a:prstGeom prst="rect">
            <a:avLst/>
          </a:prstGeom>
        </p:spPr>
      </p:pic>
      <p:pic>
        <p:nvPicPr>
          <p:cNvPr id="13" name="object 13"/>
          <p:cNvPicPr/>
          <p:nvPr/>
        </p:nvPicPr>
        <p:blipFill>
          <a:blip r:embed="rId8" cstate="print"/>
          <a:stretch>
            <a:fillRect/>
          </a:stretch>
        </p:blipFill>
        <p:spPr>
          <a:xfrm>
            <a:off x="182879" y="6252971"/>
            <a:ext cx="1959864" cy="605026"/>
          </a:xfrm>
          <a:prstGeom prst="rect">
            <a:avLst/>
          </a:prstGeom>
        </p:spPr>
      </p:pic>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ts val="980"/>
              </a:lnSpc>
            </a:pPr>
            <a:r>
              <a:rPr dirty="0"/>
              <a:t>CRICOS</a:t>
            </a:r>
            <a:r>
              <a:rPr spc="80" dirty="0"/>
              <a:t> </a:t>
            </a:r>
            <a:r>
              <a:rPr dirty="0"/>
              <a:t>Provider</a:t>
            </a:r>
            <a:r>
              <a:rPr spc="90" dirty="0"/>
              <a:t> </a:t>
            </a:r>
            <a:r>
              <a:rPr dirty="0"/>
              <a:t>Code:</a:t>
            </a:r>
            <a:r>
              <a:rPr spc="85" dirty="0"/>
              <a:t> </a:t>
            </a:r>
            <a:r>
              <a:rPr spc="-10" dirty="0"/>
              <a:t>00301J</a:t>
            </a:r>
          </a:p>
        </p:txBody>
      </p:sp>
      <p:pic>
        <p:nvPicPr>
          <p:cNvPr id="17" name="object 2">
            <a:extLst>
              <a:ext uri="{FF2B5EF4-FFF2-40B4-BE49-F238E27FC236}">
                <a16:creationId xmlns:a16="http://schemas.microsoft.com/office/drawing/2014/main" id="{D39CE305-1AA1-6046-AA6F-8038B4FDA044}"/>
              </a:ext>
            </a:extLst>
          </p:cNvPr>
          <p:cNvPicPr/>
          <p:nvPr/>
        </p:nvPicPr>
        <p:blipFill>
          <a:blip r:embed="rId9" cstate="print"/>
          <a:stretch>
            <a:fillRect/>
          </a:stretch>
        </p:blipFill>
        <p:spPr>
          <a:xfrm>
            <a:off x="11656568" y="6445237"/>
            <a:ext cx="251332" cy="18557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27075" y="6406896"/>
            <a:ext cx="1767839" cy="275819"/>
          </a:xfrm>
          <a:prstGeom prst="rect">
            <a:avLst/>
          </a:prstGeom>
        </p:spPr>
      </p:pic>
      <p:pic>
        <p:nvPicPr>
          <p:cNvPr id="4" name="object 4"/>
          <p:cNvPicPr/>
          <p:nvPr/>
        </p:nvPicPr>
        <p:blipFill>
          <a:blip r:embed="rId3" cstate="print"/>
          <a:stretch>
            <a:fillRect/>
          </a:stretch>
        </p:blipFill>
        <p:spPr>
          <a:xfrm>
            <a:off x="9997440" y="0"/>
            <a:ext cx="2194559" cy="6239256"/>
          </a:xfrm>
          <a:prstGeom prst="rect">
            <a:avLst/>
          </a:prstGeom>
        </p:spPr>
      </p:pic>
      <p:sp>
        <p:nvSpPr>
          <p:cNvPr id="5" name="object 5"/>
          <p:cNvSpPr/>
          <p:nvPr/>
        </p:nvSpPr>
        <p:spPr>
          <a:xfrm>
            <a:off x="736091" y="1380744"/>
            <a:ext cx="4234180" cy="0"/>
          </a:xfrm>
          <a:custGeom>
            <a:avLst/>
            <a:gdLst/>
            <a:ahLst/>
            <a:cxnLst/>
            <a:rect l="l" t="t" r="r" b="b"/>
            <a:pathLst>
              <a:path w="4234180">
                <a:moveTo>
                  <a:pt x="0" y="0"/>
                </a:moveTo>
                <a:lnTo>
                  <a:pt x="4234053" y="0"/>
                </a:lnTo>
              </a:path>
            </a:pathLst>
          </a:custGeom>
          <a:ln w="85344">
            <a:solidFill>
              <a:srgbClr val="F68A1F"/>
            </a:solidFill>
          </a:ln>
        </p:spPr>
        <p:txBody>
          <a:bodyPr wrap="square" lIns="0" tIns="0" rIns="0" bIns="0" rtlCol="0"/>
          <a:lstStyle/>
          <a:p>
            <a:endParaRPr/>
          </a:p>
        </p:txBody>
      </p:sp>
      <p:pic>
        <p:nvPicPr>
          <p:cNvPr id="6" name="object 6"/>
          <p:cNvPicPr/>
          <p:nvPr/>
        </p:nvPicPr>
        <p:blipFill>
          <a:blip r:embed="rId4" cstate="print"/>
          <a:stretch>
            <a:fillRect/>
          </a:stretch>
        </p:blipFill>
        <p:spPr>
          <a:xfrm>
            <a:off x="8583168" y="6298691"/>
            <a:ext cx="612648" cy="515109"/>
          </a:xfrm>
          <a:prstGeom prst="rect">
            <a:avLst/>
          </a:prstGeom>
        </p:spPr>
      </p:pic>
      <p:sp>
        <p:nvSpPr>
          <p:cNvPr id="7" name="object 7"/>
          <p:cNvSpPr txBox="1">
            <a:spLocks noGrp="1"/>
          </p:cNvSpPr>
          <p:nvPr>
            <p:ph type="title"/>
          </p:nvPr>
        </p:nvSpPr>
        <p:spPr>
          <a:xfrm>
            <a:off x="702055" y="407034"/>
            <a:ext cx="1888489" cy="696595"/>
          </a:xfrm>
          <a:prstGeom prst="rect">
            <a:avLst/>
          </a:prstGeom>
        </p:spPr>
        <p:txBody>
          <a:bodyPr vert="horz" wrap="square" lIns="0" tIns="13335" rIns="0" bIns="0" rtlCol="0">
            <a:spAutoFit/>
          </a:bodyPr>
          <a:lstStyle/>
          <a:p>
            <a:pPr marL="12700">
              <a:lnSpc>
                <a:spcPct val="100000"/>
              </a:lnSpc>
              <a:spcBef>
                <a:spcPts val="105"/>
              </a:spcBef>
            </a:pPr>
            <a:r>
              <a:rPr spc="45" dirty="0"/>
              <a:t>The</a:t>
            </a:r>
            <a:r>
              <a:rPr spc="10" dirty="0"/>
              <a:t> </a:t>
            </a:r>
            <a:r>
              <a:rPr spc="-80" dirty="0"/>
              <a:t>Tav</a:t>
            </a:r>
          </a:p>
        </p:txBody>
      </p:sp>
      <p:sp>
        <p:nvSpPr>
          <p:cNvPr id="8" name="object 8"/>
          <p:cNvSpPr txBox="1"/>
          <p:nvPr/>
        </p:nvSpPr>
        <p:spPr>
          <a:xfrm>
            <a:off x="814222" y="1651919"/>
            <a:ext cx="6554470" cy="2672080"/>
          </a:xfrm>
          <a:prstGeom prst="rect">
            <a:avLst/>
          </a:prstGeom>
        </p:spPr>
        <p:txBody>
          <a:bodyPr vert="horz" wrap="square" lIns="0" tIns="10795" rIns="0" bIns="0" rtlCol="0">
            <a:spAutoFit/>
          </a:bodyPr>
          <a:lstStyle/>
          <a:p>
            <a:pPr marL="12700" marR="5080">
              <a:lnSpc>
                <a:spcPct val="117100"/>
              </a:lnSpc>
              <a:spcBef>
                <a:spcPts val="85"/>
              </a:spcBef>
            </a:pPr>
            <a:r>
              <a:rPr sz="1850" dirty="0">
                <a:solidFill>
                  <a:srgbClr val="FFFFFF"/>
                </a:solidFill>
                <a:latin typeface="Bodoni MT"/>
                <a:cs typeface="Bodoni MT"/>
              </a:rPr>
              <a:t>A</a:t>
            </a:r>
            <a:r>
              <a:rPr sz="1850" spc="200" dirty="0">
                <a:solidFill>
                  <a:srgbClr val="FFFFFF"/>
                </a:solidFill>
                <a:latin typeface="Bodoni MT"/>
                <a:cs typeface="Bodoni MT"/>
              </a:rPr>
              <a:t> </a:t>
            </a:r>
            <a:r>
              <a:rPr sz="1850" spc="80" dirty="0">
                <a:solidFill>
                  <a:srgbClr val="FFFFFF"/>
                </a:solidFill>
                <a:latin typeface="Bodoni MT"/>
                <a:cs typeface="Bodoni MT"/>
              </a:rPr>
              <a:t>social</a:t>
            </a:r>
            <a:r>
              <a:rPr sz="1850" spc="180" dirty="0">
                <a:solidFill>
                  <a:srgbClr val="FFFFFF"/>
                </a:solidFill>
                <a:latin typeface="Bodoni MT"/>
                <a:cs typeface="Bodoni MT"/>
              </a:rPr>
              <a:t> </a:t>
            </a:r>
            <a:r>
              <a:rPr sz="1850" spc="65" dirty="0">
                <a:solidFill>
                  <a:srgbClr val="FFFFFF"/>
                </a:solidFill>
                <a:latin typeface="Bodoni MT"/>
                <a:cs typeface="Bodoni MT"/>
              </a:rPr>
              <a:t>hub,</a:t>
            </a:r>
            <a:r>
              <a:rPr sz="1850" spc="160" dirty="0">
                <a:solidFill>
                  <a:srgbClr val="FFFFFF"/>
                </a:solidFill>
                <a:latin typeface="Bodoni MT"/>
                <a:cs typeface="Bodoni MT"/>
              </a:rPr>
              <a:t> </a:t>
            </a:r>
            <a:r>
              <a:rPr sz="1850" spc="70" dirty="0">
                <a:solidFill>
                  <a:srgbClr val="FFFFFF"/>
                </a:solidFill>
                <a:latin typeface="Bodoni MT"/>
                <a:cs typeface="Bodoni MT"/>
              </a:rPr>
              <a:t>the</a:t>
            </a:r>
            <a:r>
              <a:rPr sz="1850" spc="229" dirty="0">
                <a:solidFill>
                  <a:srgbClr val="FFFFFF"/>
                </a:solidFill>
                <a:latin typeface="Bodoni MT"/>
                <a:cs typeface="Bodoni MT"/>
              </a:rPr>
              <a:t> </a:t>
            </a:r>
            <a:r>
              <a:rPr sz="1850" dirty="0">
                <a:solidFill>
                  <a:srgbClr val="FFFFFF"/>
                </a:solidFill>
                <a:latin typeface="Bodoni MT"/>
                <a:cs typeface="Bodoni MT"/>
              </a:rPr>
              <a:t>Tav</a:t>
            </a:r>
            <a:r>
              <a:rPr sz="1850" spc="195" dirty="0">
                <a:solidFill>
                  <a:srgbClr val="FFFFFF"/>
                </a:solidFill>
                <a:latin typeface="Bodoni MT"/>
                <a:cs typeface="Bodoni MT"/>
              </a:rPr>
              <a:t> </a:t>
            </a:r>
            <a:r>
              <a:rPr sz="1850" spc="80" dirty="0">
                <a:solidFill>
                  <a:srgbClr val="FFFFFF"/>
                </a:solidFill>
                <a:latin typeface="Bodoni MT"/>
                <a:cs typeface="Bodoni MT"/>
              </a:rPr>
              <a:t>hosts</a:t>
            </a:r>
            <a:r>
              <a:rPr sz="1850" spc="204" dirty="0">
                <a:solidFill>
                  <a:srgbClr val="FFFFFF"/>
                </a:solidFill>
                <a:latin typeface="Bodoni MT"/>
                <a:cs typeface="Bodoni MT"/>
              </a:rPr>
              <a:t> </a:t>
            </a:r>
            <a:r>
              <a:rPr sz="1850" spc="85" dirty="0">
                <a:solidFill>
                  <a:srgbClr val="FFFFFF"/>
                </a:solidFill>
                <a:latin typeface="Bodoni MT"/>
                <a:cs typeface="Bodoni MT"/>
              </a:rPr>
              <a:t>regular</a:t>
            </a:r>
            <a:r>
              <a:rPr sz="1850" spc="200" dirty="0">
                <a:solidFill>
                  <a:srgbClr val="FFFFFF"/>
                </a:solidFill>
                <a:latin typeface="Bodoni MT"/>
                <a:cs typeface="Bodoni MT"/>
              </a:rPr>
              <a:t> </a:t>
            </a:r>
            <a:r>
              <a:rPr sz="1850" spc="65" dirty="0">
                <a:solidFill>
                  <a:srgbClr val="FFFFFF"/>
                </a:solidFill>
                <a:latin typeface="Bodoni MT"/>
                <a:cs typeface="Bodoni MT"/>
              </a:rPr>
              <a:t>events</a:t>
            </a:r>
            <a:r>
              <a:rPr sz="1850" spc="165" dirty="0">
                <a:solidFill>
                  <a:srgbClr val="FFFFFF"/>
                </a:solidFill>
                <a:latin typeface="Bodoni MT"/>
                <a:cs typeface="Bodoni MT"/>
              </a:rPr>
              <a:t> </a:t>
            </a:r>
            <a:r>
              <a:rPr sz="1850" spc="55" dirty="0">
                <a:solidFill>
                  <a:srgbClr val="FFFFFF"/>
                </a:solidFill>
                <a:latin typeface="Bodoni MT"/>
                <a:cs typeface="Bodoni MT"/>
              </a:rPr>
              <a:t>to</a:t>
            </a:r>
            <a:r>
              <a:rPr sz="1850" spc="204" dirty="0">
                <a:solidFill>
                  <a:srgbClr val="FFFFFF"/>
                </a:solidFill>
                <a:latin typeface="Bodoni MT"/>
                <a:cs typeface="Bodoni MT"/>
              </a:rPr>
              <a:t> </a:t>
            </a:r>
            <a:r>
              <a:rPr sz="1850" spc="85" dirty="0">
                <a:solidFill>
                  <a:srgbClr val="FFFFFF"/>
                </a:solidFill>
                <a:latin typeface="Bodoni MT"/>
                <a:cs typeface="Bodoni MT"/>
              </a:rPr>
              <a:t>keep</a:t>
            </a:r>
            <a:r>
              <a:rPr sz="1850" spc="165" dirty="0">
                <a:solidFill>
                  <a:srgbClr val="FFFFFF"/>
                </a:solidFill>
                <a:latin typeface="Bodoni MT"/>
                <a:cs typeface="Bodoni MT"/>
              </a:rPr>
              <a:t> </a:t>
            </a:r>
            <a:r>
              <a:rPr sz="1850" dirty="0">
                <a:solidFill>
                  <a:srgbClr val="FFFFFF"/>
                </a:solidFill>
                <a:latin typeface="Bodoni MT"/>
                <a:cs typeface="Bodoni MT"/>
              </a:rPr>
              <a:t>you</a:t>
            </a:r>
            <a:r>
              <a:rPr sz="1850" spc="200" dirty="0">
                <a:solidFill>
                  <a:srgbClr val="FFFFFF"/>
                </a:solidFill>
                <a:latin typeface="Bodoni MT"/>
                <a:cs typeface="Bodoni MT"/>
              </a:rPr>
              <a:t> </a:t>
            </a:r>
            <a:r>
              <a:rPr sz="1850" spc="50" dirty="0">
                <a:solidFill>
                  <a:srgbClr val="FFFFFF"/>
                </a:solidFill>
                <a:latin typeface="Bodoni MT"/>
                <a:cs typeface="Bodoni MT"/>
              </a:rPr>
              <a:t>busy on</a:t>
            </a:r>
            <a:r>
              <a:rPr sz="1850" spc="175" dirty="0">
                <a:solidFill>
                  <a:srgbClr val="FFFFFF"/>
                </a:solidFill>
                <a:latin typeface="Bodoni MT"/>
                <a:cs typeface="Bodoni MT"/>
              </a:rPr>
              <a:t> </a:t>
            </a:r>
            <a:r>
              <a:rPr sz="1850" spc="80" dirty="0">
                <a:solidFill>
                  <a:srgbClr val="FFFFFF"/>
                </a:solidFill>
                <a:latin typeface="Bodoni MT"/>
                <a:cs typeface="Bodoni MT"/>
              </a:rPr>
              <a:t>campus</a:t>
            </a:r>
            <a:r>
              <a:rPr sz="1850" spc="165" dirty="0">
                <a:solidFill>
                  <a:srgbClr val="FFFFFF"/>
                </a:solidFill>
                <a:latin typeface="Bodoni MT"/>
                <a:cs typeface="Bodoni MT"/>
              </a:rPr>
              <a:t> </a:t>
            </a:r>
            <a:r>
              <a:rPr sz="1850" spc="50" dirty="0">
                <a:solidFill>
                  <a:srgbClr val="FFFFFF"/>
                </a:solidFill>
                <a:latin typeface="Bodoni MT"/>
                <a:cs typeface="Bodoni MT"/>
              </a:rPr>
              <a:t>as</a:t>
            </a:r>
            <a:r>
              <a:rPr sz="1850" spc="185" dirty="0">
                <a:solidFill>
                  <a:srgbClr val="FFFFFF"/>
                </a:solidFill>
                <a:latin typeface="Bodoni MT"/>
                <a:cs typeface="Bodoni MT"/>
              </a:rPr>
              <a:t> </a:t>
            </a:r>
            <a:r>
              <a:rPr sz="1850" spc="75" dirty="0">
                <a:solidFill>
                  <a:srgbClr val="FFFFFF"/>
                </a:solidFill>
                <a:latin typeface="Bodoni MT"/>
                <a:cs typeface="Bodoni MT"/>
              </a:rPr>
              <a:t>well</a:t>
            </a:r>
            <a:r>
              <a:rPr sz="1850" spc="180" dirty="0">
                <a:solidFill>
                  <a:srgbClr val="FFFFFF"/>
                </a:solidFill>
                <a:latin typeface="Bodoni MT"/>
                <a:cs typeface="Bodoni MT"/>
              </a:rPr>
              <a:t> </a:t>
            </a:r>
            <a:r>
              <a:rPr sz="1850" spc="50" dirty="0">
                <a:solidFill>
                  <a:srgbClr val="FFFFFF"/>
                </a:solidFill>
                <a:latin typeface="Bodoni MT"/>
                <a:cs typeface="Bodoni MT"/>
              </a:rPr>
              <a:t>as</a:t>
            </a:r>
            <a:r>
              <a:rPr sz="1850" spc="185" dirty="0">
                <a:solidFill>
                  <a:srgbClr val="FFFFFF"/>
                </a:solidFill>
                <a:latin typeface="Bodoni MT"/>
                <a:cs typeface="Bodoni MT"/>
              </a:rPr>
              <a:t> </a:t>
            </a:r>
            <a:r>
              <a:rPr sz="1850" spc="85" dirty="0">
                <a:solidFill>
                  <a:srgbClr val="FFFFFF"/>
                </a:solidFill>
                <a:latin typeface="Bodoni MT"/>
                <a:cs typeface="Bodoni MT"/>
              </a:rPr>
              <a:t>offering</a:t>
            </a:r>
            <a:r>
              <a:rPr sz="1850" spc="150" dirty="0">
                <a:solidFill>
                  <a:srgbClr val="FFFFFF"/>
                </a:solidFill>
                <a:latin typeface="Bodoni MT"/>
                <a:cs typeface="Bodoni MT"/>
              </a:rPr>
              <a:t> </a:t>
            </a:r>
            <a:r>
              <a:rPr sz="1850" spc="65" dirty="0">
                <a:solidFill>
                  <a:srgbClr val="FFFFFF"/>
                </a:solidFill>
                <a:latin typeface="Bodoni MT"/>
                <a:cs typeface="Bodoni MT"/>
              </a:rPr>
              <a:t>$12</a:t>
            </a:r>
            <a:r>
              <a:rPr sz="1850" spc="190" dirty="0">
                <a:solidFill>
                  <a:srgbClr val="FFFFFF"/>
                </a:solidFill>
                <a:latin typeface="Bodoni MT"/>
                <a:cs typeface="Bodoni MT"/>
              </a:rPr>
              <a:t> </a:t>
            </a:r>
            <a:r>
              <a:rPr sz="1850" spc="75" dirty="0">
                <a:solidFill>
                  <a:srgbClr val="FFFFFF"/>
                </a:solidFill>
                <a:latin typeface="Bodoni MT"/>
                <a:cs typeface="Bodoni MT"/>
              </a:rPr>
              <a:t>daily</a:t>
            </a:r>
            <a:r>
              <a:rPr sz="1850" spc="190" dirty="0">
                <a:solidFill>
                  <a:srgbClr val="FFFFFF"/>
                </a:solidFill>
                <a:latin typeface="Bodoni MT"/>
                <a:cs typeface="Bodoni MT"/>
              </a:rPr>
              <a:t> </a:t>
            </a:r>
            <a:r>
              <a:rPr sz="1850" spc="80" dirty="0">
                <a:solidFill>
                  <a:srgbClr val="FFFFFF"/>
                </a:solidFill>
                <a:latin typeface="Bodoni MT"/>
                <a:cs typeface="Bodoni MT"/>
              </a:rPr>
              <a:t>specials</a:t>
            </a:r>
            <a:r>
              <a:rPr sz="1850" spc="185" dirty="0">
                <a:solidFill>
                  <a:srgbClr val="FFFFFF"/>
                </a:solidFill>
                <a:latin typeface="Bodoni MT"/>
                <a:cs typeface="Bodoni MT"/>
              </a:rPr>
              <a:t> </a:t>
            </a:r>
            <a:r>
              <a:rPr sz="1850" spc="65" dirty="0">
                <a:solidFill>
                  <a:srgbClr val="FFFFFF"/>
                </a:solidFill>
                <a:latin typeface="Bodoni MT"/>
                <a:cs typeface="Bodoni MT"/>
              </a:rPr>
              <a:t>and</a:t>
            </a:r>
            <a:r>
              <a:rPr sz="1850" spc="150" dirty="0">
                <a:solidFill>
                  <a:srgbClr val="FFFFFF"/>
                </a:solidFill>
                <a:latin typeface="Bodoni MT"/>
                <a:cs typeface="Bodoni MT"/>
              </a:rPr>
              <a:t> </a:t>
            </a:r>
            <a:r>
              <a:rPr sz="1850" spc="45" dirty="0">
                <a:solidFill>
                  <a:srgbClr val="FFFFFF"/>
                </a:solidFill>
                <a:latin typeface="Bodoni MT"/>
                <a:cs typeface="Bodoni MT"/>
              </a:rPr>
              <a:t>the </a:t>
            </a:r>
            <a:r>
              <a:rPr sz="1850" spc="75" dirty="0">
                <a:solidFill>
                  <a:srgbClr val="FFFFFF"/>
                </a:solidFill>
                <a:latin typeface="Bodoni MT"/>
                <a:cs typeface="Bodoni MT"/>
              </a:rPr>
              <a:t>much</a:t>
            </a:r>
            <a:r>
              <a:rPr sz="1850" spc="145" dirty="0">
                <a:solidFill>
                  <a:srgbClr val="FFFFFF"/>
                </a:solidFill>
                <a:latin typeface="Bodoni MT"/>
                <a:cs typeface="Bodoni MT"/>
              </a:rPr>
              <a:t> </a:t>
            </a:r>
            <a:r>
              <a:rPr sz="1850" spc="50" dirty="0">
                <a:solidFill>
                  <a:srgbClr val="FFFFFF"/>
                </a:solidFill>
                <a:latin typeface="Bodoni MT"/>
                <a:cs typeface="Bodoni MT"/>
              </a:rPr>
              <a:t>loved</a:t>
            </a:r>
            <a:r>
              <a:rPr sz="1850" spc="165" dirty="0">
                <a:solidFill>
                  <a:srgbClr val="FFFFFF"/>
                </a:solidFill>
                <a:latin typeface="Bodoni MT"/>
                <a:cs typeface="Bodoni MT"/>
              </a:rPr>
              <a:t> </a:t>
            </a:r>
            <a:r>
              <a:rPr sz="1850" spc="75" dirty="0">
                <a:solidFill>
                  <a:srgbClr val="FFFFFF"/>
                </a:solidFill>
                <a:latin typeface="Bodoni MT"/>
                <a:cs typeface="Bodoni MT"/>
              </a:rPr>
              <a:t>Happy</a:t>
            </a:r>
            <a:r>
              <a:rPr sz="1850" spc="155" dirty="0">
                <a:solidFill>
                  <a:srgbClr val="FFFFFF"/>
                </a:solidFill>
                <a:latin typeface="Bodoni MT"/>
                <a:cs typeface="Bodoni MT"/>
              </a:rPr>
              <a:t> </a:t>
            </a:r>
            <a:r>
              <a:rPr sz="1850" spc="75" dirty="0">
                <a:solidFill>
                  <a:srgbClr val="FFFFFF"/>
                </a:solidFill>
                <a:latin typeface="Bodoni MT"/>
                <a:cs typeface="Bodoni MT"/>
              </a:rPr>
              <a:t>Hour</a:t>
            </a:r>
            <a:r>
              <a:rPr sz="1850" spc="165" dirty="0">
                <a:solidFill>
                  <a:srgbClr val="FFFFFF"/>
                </a:solidFill>
                <a:latin typeface="Bodoni MT"/>
                <a:cs typeface="Bodoni MT"/>
              </a:rPr>
              <a:t> </a:t>
            </a:r>
            <a:r>
              <a:rPr sz="1850" spc="75" dirty="0">
                <a:solidFill>
                  <a:srgbClr val="FFFFFF"/>
                </a:solidFill>
                <a:latin typeface="Bodoni MT"/>
                <a:cs typeface="Bodoni MT"/>
              </a:rPr>
              <a:t>from</a:t>
            </a:r>
            <a:r>
              <a:rPr sz="1850" spc="175" dirty="0">
                <a:solidFill>
                  <a:srgbClr val="FFFFFF"/>
                </a:solidFill>
                <a:latin typeface="Bodoni MT"/>
                <a:cs typeface="Bodoni MT"/>
              </a:rPr>
              <a:t> </a:t>
            </a:r>
            <a:r>
              <a:rPr sz="1850" spc="125" dirty="0">
                <a:solidFill>
                  <a:srgbClr val="FFFFFF"/>
                </a:solidFill>
                <a:latin typeface="Bodoni MT"/>
                <a:cs typeface="Bodoni MT"/>
              </a:rPr>
              <a:t>4-</a:t>
            </a:r>
            <a:r>
              <a:rPr sz="1850" spc="55" dirty="0">
                <a:solidFill>
                  <a:srgbClr val="FFFFFF"/>
                </a:solidFill>
                <a:latin typeface="Bodoni MT"/>
                <a:cs typeface="Bodoni MT"/>
              </a:rPr>
              <a:t>5pm.</a:t>
            </a:r>
            <a:endParaRPr sz="1850">
              <a:latin typeface="Bodoni MT"/>
              <a:cs typeface="Bodoni MT"/>
            </a:endParaRPr>
          </a:p>
          <a:p>
            <a:pPr>
              <a:lnSpc>
                <a:spcPct val="100000"/>
              </a:lnSpc>
              <a:spcBef>
                <a:spcPts val="35"/>
              </a:spcBef>
            </a:pPr>
            <a:endParaRPr sz="2450">
              <a:latin typeface="Bodoni MT"/>
              <a:cs typeface="Bodoni MT"/>
            </a:endParaRPr>
          </a:p>
          <a:p>
            <a:pPr marL="12700">
              <a:lnSpc>
                <a:spcPct val="100000"/>
              </a:lnSpc>
            </a:pPr>
            <a:r>
              <a:rPr sz="1850" dirty="0">
                <a:solidFill>
                  <a:srgbClr val="FFFFFF"/>
                </a:solidFill>
                <a:latin typeface="Bodoni MT"/>
                <a:cs typeface="Bodoni MT"/>
              </a:rPr>
              <a:t>You</a:t>
            </a:r>
            <a:r>
              <a:rPr sz="1850" spc="175" dirty="0">
                <a:solidFill>
                  <a:srgbClr val="FFFFFF"/>
                </a:solidFill>
                <a:latin typeface="Bodoni MT"/>
                <a:cs typeface="Bodoni MT"/>
              </a:rPr>
              <a:t> </a:t>
            </a:r>
            <a:r>
              <a:rPr sz="1850" spc="65" dirty="0">
                <a:solidFill>
                  <a:srgbClr val="FFFFFF"/>
                </a:solidFill>
                <a:latin typeface="Bodoni MT"/>
                <a:cs typeface="Bodoni MT"/>
              </a:rPr>
              <a:t>can</a:t>
            </a:r>
            <a:r>
              <a:rPr sz="1850" spc="180" dirty="0">
                <a:solidFill>
                  <a:srgbClr val="FFFFFF"/>
                </a:solidFill>
                <a:latin typeface="Bodoni MT"/>
                <a:cs typeface="Bodoni MT"/>
              </a:rPr>
              <a:t> </a:t>
            </a:r>
            <a:r>
              <a:rPr sz="1850" spc="75" dirty="0">
                <a:solidFill>
                  <a:srgbClr val="FFFFFF"/>
                </a:solidFill>
                <a:latin typeface="Bodoni MT"/>
                <a:cs typeface="Bodoni MT"/>
              </a:rPr>
              <a:t>also</a:t>
            </a:r>
            <a:r>
              <a:rPr sz="1850" spc="175" dirty="0">
                <a:solidFill>
                  <a:srgbClr val="FFFFFF"/>
                </a:solidFill>
                <a:latin typeface="Bodoni MT"/>
                <a:cs typeface="Bodoni MT"/>
              </a:rPr>
              <a:t> </a:t>
            </a:r>
            <a:r>
              <a:rPr sz="1850" spc="75" dirty="0">
                <a:solidFill>
                  <a:srgbClr val="FFFFFF"/>
                </a:solidFill>
                <a:latin typeface="Bodoni MT"/>
                <a:cs typeface="Bodoni MT"/>
              </a:rPr>
              <a:t>book</a:t>
            </a:r>
            <a:r>
              <a:rPr sz="1850" spc="175" dirty="0">
                <a:solidFill>
                  <a:srgbClr val="FFFFFF"/>
                </a:solidFill>
                <a:latin typeface="Bodoni MT"/>
                <a:cs typeface="Bodoni MT"/>
              </a:rPr>
              <a:t> </a:t>
            </a:r>
            <a:r>
              <a:rPr sz="1850" spc="70" dirty="0">
                <a:solidFill>
                  <a:srgbClr val="FFFFFF"/>
                </a:solidFill>
                <a:latin typeface="Bodoni MT"/>
                <a:cs typeface="Bodoni MT"/>
              </a:rPr>
              <a:t>the</a:t>
            </a:r>
            <a:r>
              <a:rPr sz="1850" spc="229" dirty="0">
                <a:solidFill>
                  <a:srgbClr val="FFFFFF"/>
                </a:solidFill>
                <a:latin typeface="Bodoni MT"/>
                <a:cs typeface="Bodoni MT"/>
              </a:rPr>
              <a:t> </a:t>
            </a:r>
            <a:r>
              <a:rPr sz="1850" dirty="0">
                <a:solidFill>
                  <a:srgbClr val="FFFFFF"/>
                </a:solidFill>
                <a:latin typeface="Bodoni MT"/>
                <a:cs typeface="Bodoni MT"/>
              </a:rPr>
              <a:t>Tav</a:t>
            </a:r>
            <a:r>
              <a:rPr sz="1850" spc="180" dirty="0">
                <a:solidFill>
                  <a:srgbClr val="FFFFFF"/>
                </a:solidFill>
                <a:latin typeface="Bodoni MT"/>
                <a:cs typeface="Bodoni MT"/>
              </a:rPr>
              <a:t> </a:t>
            </a:r>
            <a:r>
              <a:rPr sz="1850" spc="40" dirty="0">
                <a:solidFill>
                  <a:srgbClr val="FFFFFF"/>
                </a:solidFill>
                <a:latin typeface="Bodoni MT"/>
                <a:cs typeface="Bodoni MT"/>
              </a:rPr>
              <a:t>for:</a:t>
            </a:r>
            <a:endParaRPr sz="1850">
              <a:latin typeface="Bodoni MT"/>
              <a:cs typeface="Bodoni MT"/>
            </a:endParaRPr>
          </a:p>
          <a:p>
            <a:pPr marL="321945" indent="-156210">
              <a:lnSpc>
                <a:spcPct val="100000"/>
              </a:lnSpc>
              <a:spcBef>
                <a:spcPts val="135"/>
              </a:spcBef>
              <a:buFont typeface="Arial"/>
              <a:buChar char="•"/>
              <a:tabLst>
                <a:tab pos="322580" algn="l"/>
              </a:tabLst>
            </a:pPr>
            <a:r>
              <a:rPr sz="1850" spc="80" dirty="0">
                <a:solidFill>
                  <a:srgbClr val="FFFFFF"/>
                </a:solidFill>
                <a:latin typeface="Bodoni MT"/>
                <a:cs typeface="Bodoni MT"/>
              </a:rPr>
              <a:t>Priv</a:t>
            </a:r>
            <a:r>
              <a:rPr sz="2100" spc="80" dirty="0">
                <a:solidFill>
                  <a:srgbClr val="FFFFFF"/>
                </a:solidFill>
                <a:latin typeface="Bodoni MT"/>
                <a:cs typeface="Bodoni MT"/>
              </a:rPr>
              <a:t>ate</a:t>
            </a:r>
            <a:r>
              <a:rPr sz="2100" spc="195" dirty="0">
                <a:solidFill>
                  <a:srgbClr val="FFFFFF"/>
                </a:solidFill>
                <a:latin typeface="Bodoni MT"/>
                <a:cs typeface="Bodoni MT"/>
              </a:rPr>
              <a:t> </a:t>
            </a:r>
            <a:r>
              <a:rPr sz="2100" spc="95" dirty="0">
                <a:solidFill>
                  <a:srgbClr val="FFFFFF"/>
                </a:solidFill>
                <a:latin typeface="Bodoni MT"/>
                <a:cs typeface="Bodoni MT"/>
              </a:rPr>
              <a:t>birthday</a:t>
            </a:r>
            <a:r>
              <a:rPr sz="2100" spc="200" dirty="0">
                <a:solidFill>
                  <a:srgbClr val="FFFFFF"/>
                </a:solidFill>
                <a:latin typeface="Bodoni MT"/>
                <a:cs typeface="Bodoni MT"/>
              </a:rPr>
              <a:t> </a:t>
            </a:r>
            <a:r>
              <a:rPr sz="2100" spc="90" dirty="0">
                <a:solidFill>
                  <a:srgbClr val="FFFFFF"/>
                </a:solidFill>
                <a:latin typeface="Bodoni MT"/>
                <a:cs typeface="Bodoni MT"/>
              </a:rPr>
              <a:t>parties</a:t>
            </a:r>
            <a:endParaRPr sz="2100">
              <a:latin typeface="Bodoni MT"/>
              <a:cs typeface="Bodoni MT"/>
            </a:endParaRPr>
          </a:p>
          <a:p>
            <a:pPr marL="321945" indent="-156210">
              <a:lnSpc>
                <a:spcPct val="100000"/>
              </a:lnSpc>
              <a:spcBef>
                <a:spcPts val="85"/>
              </a:spcBef>
              <a:buFont typeface="Arial"/>
              <a:buChar char="•"/>
              <a:tabLst>
                <a:tab pos="322580" algn="l"/>
              </a:tabLst>
            </a:pPr>
            <a:r>
              <a:rPr sz="2100" spc="90" dirty="0">
                <a:solidFill>
                  <a:srgbClr val="FFFFFF"/>
                </a:solidFill>
                <a:latin typeface="Bodoni MT"/>
                <a:cs typeface="Bodoni MT"/>
              </a:rPr>
              <a:t>Fundraisers</a:t>
            </a:r>
            <a:endParaRPr sz="2100">
              <a:latin typeface="Bodoni MT"/>
              <a:cs typeface="Bodoni MT"/>
            </a:endParaRPr>
          </a:p>
          <a:p>
            <a:pPr marL="321945" indent="-156210">
              <a:lnSpc>
                <a:spcPct val="100000"/>
              </a:lnSpc>
              <a:spcBef>
                <a:spcPts val="75"/>
              </a:spcBef>
              <a:buFont typeface="Arial"/>
              <a:buChar char="•"/>
              <a:tabLst>
                <a:tab pos="322580" algn="l"/>
              </a:tabLst>
            </a:pPr>
            <a:r>
              <a:rPr sz="2100" spc="85" dirty="0">
                <a:solidFill>
                  <a:srgbClr val="FFFFFF"/>
                </a:solidFill>
                <a:latin typeface="Bodoni MT"/>
                <a:cs typeface="Bodoni MT"/>
              </a:rPr>
              <a:t>Club</a:t>
            </a:r>
            <a:r>
              <a:rPr sz="2100" spc="200" dirty="0">
                <a:solidFill>
                  <a:srgbClr val="FFFFFF"/>
                </a:solidFill>
                <a:latin typeface="Bodoni MT"/>
                <a:cs typeface="Bodoni MT"/>
              </a:rPr>
              <a:t> </a:t>
            </a:r>
            <a:r>
              <a:rPr sz="2100" spc="65" dirty="0">
                <a:solidFill>
                  <a:srgbClr val="FFFFFF"/>
                </a:solidFill>
                <a:latin typeface="Bodoni MT"/>
                <a:cs typeface="Bodoni MT"/>
              </a:rPr>
              <a:t>events</a:t>
            </a:r>
            <a:endParaRPr sz="2100">
              <a:latin typeface="Bodoni MT"/>
              <a:cs typeface="Bodoni MT"/>
            </a:endParaRPr>
          </a:p>
        </p:txBody>
      </p:sp>
      <p:pic>
        <p:nvPicPr>
          <p:cNvPr id="9" name="object 9"/>
          <p:cNvPicPr/>
          <p:nvPr/>
        </p:nvPicPr>
        <p:blipFill>
          <a:blip r:embed="rId5" cstate="print"/>
          <a:stretch>
            <a:fillRect/>
          </a:stretch>
        </p:blipFill>
        <p:spPr>
          <a:xfrm>
            <a:off x="9347575" y="6383144"/>
            <a:ext cx="2059481" cy="342465"/>
          </a:xfrm>
          <a:prstGeom prst="rect">
            <a:avLst/>
          </a:prstGeom>
        </p:spPr>
      </p:pic>
      <p:pic>
        <p:nvPicPr>
          <p:cNvPr id="10" name="object 10"/>
          <p:cNvPicPr/>
          <p:nvPr/>
        </p:nvPicPr>
        <p:blipFill>
          <a:blip r:embed="rId6" cstate="print"/>
          <a:stretch>
            <a:fillRect/>
          </a:stretch>
        </p:blipFill>
        <p:spPr>
          <a:xfrm>
            <a:off x="5126735" y="2686811"/>
            <a:ext cx="5903975" cy="2604516"/>
          </a:xfrm>
          <a:prstGeom prst="rect">
            <a:avLst/>
          </a:prstGeom>
        </p:spPr>
      </p:pic>
      <p:pic>
        <p:nvPicPr>
          <p:cNvPr id="11" name="object 11"/>
          <p:cNvPicPr/>
          <p:nvPr/>
        </p:nvPicPr>
        <p:blipFill>
          <a:blip r:embed="rId7" cstate="print"/>
          <a:stretch>
            <a:fillRect/>
          </a:stretch>
        </p:blipFill>
        <p:spPr>
          <a:xfrm>
            <a:off x="182879" y="6252971"/>
            <a:ext cx="1959864" cy="605026"/>
          </a:xfrm>
          <a:prstGeom prst="rect">
            <a:avLst/>
          </a:prstGeom>
        </p:spPr>
      </p:pic>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2700">
              <a:lnSpc>
                <a:spcPts val="980"/>
              </a:lnSpc>
            </a:pPr>
            <a:r>
              <a:rPr dirty="0"/>
              <a:t>CRICOS</a:t>
            </a:r>
            <a:r>
              <a:rPr spc="80" dirty="0"/>
              <a:t> </a:t>
            </a:r>
            <a:r>
              <a:rPr dirty="0"/>
              <a:t>Provider</a:t>
            </a:r>
            <a:r>
              <a:rPr spc="90" dirty="0"/>
              <a:t> </a:t>
            </a:r>
            <a:r>
              <a:rPr dirty="0"/>
              <a:t>Code:</a:t>
            </a:r>
            <a:r>
              <a:rPr spc="85" dirty="0"/>
              <a:t> </a:t>
            </a:r>
            <a:r>
              <a:rPr spc="-10" dirty="0"/>
              <a:t>00301J</a:t>
            </a:r>
          </a:p>
        </p:txBody>
      </p:sp>
      <p:sp>
        <p:nvSpPr>
          <p:cNvPr id="13" name="TextBox 12">
            <a:extLst>
              <a:ext uri="{FF2B5EF4-FFF2-40B4-BE49-F238E27FC236}">
                <a16:creationId xmlns:a16="http://schemas.microsoft.com/office/drawing/2014/main" id="{7481B545-9661-594A-9BE5-4DD672AA824B}"/>
              </a:ext>
            </a:extLst>
          </p:cNvPr>
          <p:cNvSpPr txBox="1"/>
          <p:nvPr/>
        </p:nvSpPr>
        <p:spPr>
          <a:xfrm>
            <a:off x="11658599" y="6406896"/>
            <a:ext cx="533399" cy="369332"/>
          </a:xfrm>
          <a:prstGeom prst="rect">
            <a:avLst/>
          </a:prstGeom>
          <a:noFill/>
        </p:spPr>
        <p:txBody>
          <a:bodyPr wrap="square" rtlCol="0">
            <a:spAutoFit/>
          </a:bodyPr>
          <a:lstStyle/>
          <a:p>
            <a:r>
              <a:rPr lang="en-US" dirty="0"/>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27075" y="6406896"/>
            <a:ext cx="1767839" cy="275819"/>
          </a:xfrm>
          <a:prstGeom prst="rect">
            <a:avLst/>
          </a:prstGeom>
        </p:spPr>
      </p:pic>
      <p:pic>
        <p:nvPicPr>
          <p:cNvPr id="4" name="object 4"/>
          <p:cNvPicPr/>
          <p:nvPr/>
        </p:nvPicPr>
        <p:blipFill>
          <a:blip r:embed="rId3" cstate="print"/>
          <a:stretch>
            <a:fillRect/>
          </a:stretch>
        </p:blipFill>
        <p:spPr>
          <a:xfrm>
            <a:off x="9997440" y="0"/>
            <a:ext cx="2194559" cy="6239256"/>
          </a:xfrm>
          <a:prstGeom prst="rect">
            <a:avLst/>
          </a:prstGeom>
        </p:spPr>
      </p:pic>
      <p:sp>
        <p:nvSpPr>
          <p:cNvPr id="5" name="object 5"/>
          <p:cNvSpPr/>
          <p:nvPr/>
        </p:nvSpPr>
        <p:spPr>
          <a:xfrm>
            <a:off x="890016" y="1458467"/>
            <a:ext cx="3804920" cy="0"/>
          </a:xfrm>
          <a:custGeom>
            <a:avLst/>
            <a:gdLst/>
            <a:ahLst/>
            <a:cxnLst/>
            <a:rect l="l" t="t" r="r" b="b"/>
            <a:pathLst>
              <a:path w="3804920">
                <a:moveTo>
                  <a:pt x="0" y="0"/>
                </a:moveTo>
                <a:lnTo>
                  <a:pt x="3804793" y="0"/>
                </a:lnTo>
              </a:path>
            </a:pathLst>
          </a:custGeom>
          <a:ln w="85344">
            <a:solidFill>
              <a:srgbClr val="F68A1F"/>
            </a:solidFill>
          </a:ln>
        </p:spPr>
        <p:txBody>
          <a:bodyPr wrap="square" lIns="0" tIns="0" rIns="0" bIns="0" rtlCol="0"/>
          <a:lstStyle/>
          <a:p>
            <a:endParaRPr/>
          </a:p>
        </p:txBody>
      </p:sp>
      <p:sp>
        <p:nvSpPr>
          <p:cNvPr id="6" name="object 6"/>
          <p:cNvSpPr txBox="1">
            <a:spLocks noGrp="1"/>
          </p:cNvSpPr>
          <p:nvPr>
            <p:ph type="title"/>
          </p:nvPr>
        </p:nvSpPr>
        <p:spPr>
          <a:xfrm>
            <a:off x="856894" y="484377"/>
            <a:ext cx="2839720" cy="696595"/>
          </a:xfrm>
          <a:prstGeom prst="rect">
            <a:avLst/>
          </a:prstGeom>
        </p:spPr>
        <p:txBody>
          <a:bodyPr vert="horz" wrap="square" lIns="0" tIns="13335" rIns="0" bIns="0" rtlCol="0">
            <a:spAutoFit/>
          </a:bodyPr>
          <a:lstStyle/>
          <a:p>
            <a:pPr marL="12700">
              <a:lnSpc>
                <a:spcPct val="100000"/>
              </a:lnSpc>
              <a:spcBef>
                <a:spcPts val="105"/>
              </a:spcBef>
            </a:pPr>
            <a:r>
              <a:rPr dirty="0"/>
              <a:t>Get</a:t>
            </a:r>
            <a:r>
              <a:rPr spc="-15" dirty="0"/>
              <a:t> </a:t>
            </a:r>
            <a:r>
              <a:rPr dirty="0"/>
              <a:t>in </a:t>
            </a:r>
            <a:r>
              <a:rPr spc="-10" dirty="0"/>
              <a:t>touch</a:t>
            </a:r>
          </a:p>
        </p:txBody>
      </p:sp>
      <p:sp>
        <p:nvSpPr>
          <p:cNvPr id="7" name="object 7"/>
          <p:cNvSpPr txBox="1"/>
          <p:nvPr/>
        </p:nvSpPr>
        <p:spPr>
          <a:xfrm>
            <a:off x="3315715" y="1933701"/>
            <a:ext cx="1370330" cy="330835"/>
          </a:xfrm>
          <a:prstGeom prst="rect">
            <a:avLst/>
          </a:prstGeom>
        </p:spPr>
        <p:txBody>
          <a:bodyPr vert="horz" wrap="square" lIns="0" tIns="13335" rIns="0" bIns="0" rtlCol="0">
            <a:spAutoFit/>
          </a:bodyPr>
          <a:lstStyle/>
          <a:p>
            <a:pPr marL="12700">
              <a:lnSpc>
                <a:spcPct val="100000"/>
              </a:lnSpc>
              <a:spcBef>
                <a:spcPts val="105"/>
              </a:spcBef>
            </a:pPr>
            <a:r>
              <a:rPr sz="2000" b="1" spc="-10" dirty="0">
                <a:solidFill>
                  <a:srgbClr val="548ED4"/>
                </a:solidFill>
                <a:latin typeface="Bodoni MT"/>
                <a:cs typeface="Bodoni MT"/>
              </a:rPr>
              <a:t>psc.president</a:t>
            </a:r>
            <a:endParaRPr sz="2000">
              <a:latin typeface="Bodoni MT"/>
              <a:cs typeface="Bodoni MT"/>
            </a:endParaRPr>
          </a:p>
        </p:txBody>
      </p:sp>
      <p:sp>
        <p:nvSpPr>
          <p:cNvPr id="8" name="object 8"/>
          <p:cNvSpPr txBox="1"/>
          <p:nvPr/>
        </p:nvSpPr>
        <p:spPr>
          <a:xfrm>
            <a:off x="3315715" y="2543682"/>
            <a:ext cx="1544320" cy="330835"/>
          </a:xfrm>
          <a:prstGeom prst="rect">
            <a:avLst/>
          </a:prstGeom>
        </p:spPr>
        <p:txBody>
          <a:bodyPr vert="horz" wrap="square" lIns="0" tIns="13335" rIns="0" bIns="0" rtlCol="0">
            <a:spAutoFit/>
          </a:bodyPr>
          <a:lstStyle/>
          <a:p>
            <a:pPr marL="12700">
              <a:lnSpc>
                <a:spcPct val="100000"/>
              </a:lnSpc>
              <a:spcBef>
                <a:spcPts val="105"/>
              </a:spcBef>
            </a:pPr>
            <a:r>
              <a:rPr sz="2000" b="1" spc="-10" dirty="0">
                <a:solidFill>
                  <a:srgbClr val="548ED4"/>
                </a:solidFill>
                <a:latin typeface="Bodoni MT"/>
                <a:cs typeface="Bodoni MT"/>
              </a:rPr>
              <a:t>psc.researchvp</a:t>
            </a:r>
            <a:endParaRPr sz="2000" dirty="0">
              <a:latin typeface="Bodoni MT"/>
              <a:cs typeface="Bodoni MT"/>
            </a:endParaRPr>
          </a:p>
        </p:txBody>
      </p:sp>
      <p:sp>
        <p:nvSpPr>
          <p:cNvPr id="9" name="object 9"/>
          <p:cNvSpPr txBox="1"/>
          <p:nvPr/>
        </p:nvSpPr>
        <p:spPr>
          <a:xfrm>
            <a:off x="3315715" y="3662242"/>
            <a:ext cx="2186458" cy="321242"/>
          </a:xfrm>
          <a:prstGeom prst="rect">
            <a:avLst/>
          </a:prstGeom>
        </p:spPr>
        <p:txBody>
          <a:bodyPr vert="horz" wrap="square" lIns="0" tIns="13335" rIns="0" bIns="0" rtlCol="0">
            <a:spAutoFit/>
          </a:bodyPr>
          <a:lstStyle/>
          <a:p>
            <a:pPr marL="12700">
              <a:lnSpc>
                <a:spcPct val="100000"/>
              </a:lnSpc>
              <a:spcBef>
                <a:spcPts val="105"/>
              </a:spcBef>
            </a:pPr>
            <a:r>
              <a:rPr sz="2000" b="1" spc="-10" dirty="0" err="1">
                <a:solidFill>
                  <a:srgbClr val="548ED4"/>
                </a:solidFill>
                <a:latin typeface="Bodoni MT"/>
                <a:cs typeface="Bodoni MT"/>
              </a:rPr>
              <a:t>psc</a:t>
            </a:r>
            <a:r>
              <a:rPr sz="2000" b="1" spc="-10" dirty="0">
                <a:solidFill>
                  <a:srgbClr val="548ED4"/>
                </a:solidFill>
                <a:latin typeface="Bodoni MT"/>
                <a:cs typeface="Bodoni MT"/>
              </a:rPr>
              <a:t>.</a:t>
            </a:r>
            <a:r>
              <a:rPr lang="en-AU" sz="2000" b="1" spc="-10" dirty="0">
                <a:solidFill>
                  <a:srgbClr val="548ED4"/>
                </a:solidFill>
                <a:latin typeface="Bodoni MT"/>
                <a:cs typeface="Bodoni MT"/>
              </a:rPr>
              <a:t>humanities</a:t>
            </a:r>
            <a:endParaRPr sz="2000" dirty="0">
              <a:latin typeface="Bodoni MT"/>
              <a:cs typeface="Bodoni MT"/>
            </a:endParaRPr>
          </a:p>
        </p:txBody>
      </p:sp>
      <p:sp>
        <p:nvSpPr>
          <p:cNvPr id="11" name="object 11"/>
          <p:cNvSpPr txBox="1"/>
          <p:nvPr/>
        </p:nvSpPr>
        <p:spPr>
          <a:xfrm>
            <a:off x="3315715" y="4372736"/>
            <a:ext cx="754380" cy="330835"/>
          </a:xfrm>
          <a:prstGeom prst="rect">
            <a:avLst/>
          </a:prstGeom>
        </p:spPr>
        <p:txBody>
          <a:bodyPr vert="horz" wrap="square" lIns="0" tIns="12700" rIns="0" bIns="0" rtlCol="0">
            <a:spAutoFit/>
          </a:bodyPr>
          <a:lstStyle/>
          <a:p>
            <a:pPr marL="12700">
              <a:lnSpc>
                <a:spcPct val="100000"/>
              </a:lnSpc>
              <a:spcBef>
                <a:spcPts val="100"/>
              </a:spcBef>
            </a:pPr>
            <a:r>
              <a:rPr sz="2000" b="1" spc="-10" dirty="0">
                <a:solidFill>
                  <a:srgbClr val="548ED4"/>
                </a:solidFill>
                <a:latin typeface="Bodoni MT"/>
                <a:cs typeface="Bodoni MT"/>
              </a:rPr>
              <a:t>psc.cbs</a:t>
            </a:r>
            <a:endParaRPr sz="2000">
              <a:latin typeface="Bodoni MT"/>
              <a:cs typeface="Bodoni MT"/>
            </a:endParaRPr>
          </a:p>
        </p:txBody>
      </p:sp>
      <p:sp>
        <p:nvSpPr>
          <p:cNvPr id="12" name="object 12"/>
          <p:cNvSpPr txBox="1"/>
          <p:nvPr/>
        </p:nvSpPr>
        <p:spPr>
          <a:xfrm>
            <a:off x="860552" y="4986350"/>
            <a:ext cx="7726045" cy="880110"/>
          </a:xfrm>
          <a:prstGeom prst="rect">
            <a:avLst/>
          </a:prstGeom>
        </p:spPr>
        <p:txBody>
          <a:bodyPr vert="horz" wrap="square" lIns="0" tIns="15875" rIns="0" bIns="0" rtlCol="0">
            <a:spAutoFit/>
          </a:bodyPr>
          <a:lstStyle/>
          <a:p>
            <a:pPr marL="12700">
              <a:lnSpc>
                <a:spcPct val="100000"/>
              </a:lnSpc>
              <a:spcBef>
                <a:spcPts val="125"/>
              </a:spcBef>
            </a:pPr>
            <a:r>
              <a:rPr sz="1850" b="1" spc="-10" dirty="0">
                <a:solidFill>
                  <a:srgbClr val="548ED4"/>
                </a:solidFill>
                <a:latin typeface="Bodoni MT"/>
                <a:cs typeface="Bodoni MT"/>
              </a:rPr>
              <a:t>…@guild.curtin.edu.au.</a:t>
            </a:r>
            <a:endParaRPr sz="1850">
              <a:latin typeface="Bodoni MT"/>
              <a:cs typeface="Bodoni MT"/>
            </a:endParaRPr>
          </a:p>
          <a:p>
            <a:pPr>
              <a:lnSpc>
                <a:spcPct val="100000"/>
              </a:lnSpc>
              <a:spcBef>
                <a:spcPts val="35"/>
              </a:spcBef>
            </a:pPr>
            <a:endParaRPr sz="1850">
              <a:latin typeface="Bodoni MT"/>
              <a:cs typeface="Bodoni MT"/>
            </a:endParaRPr>
          </a:p>
          <a:p>
            <a:pPr marL="12700">
              <a:lnSpc>
                <a:spcPct val="100000"/>
              </a:lnSpc>
              <a:spcBef>
                <a:spcPts val="5"/>
              </a:spcBef>
            </a:pPr>
            <a:r>
              <a:rPr sz="1850" dirty="0">
                <a:solidFill>
                  <a:srgbClr val="FFFFFF"/>
                </a:solidFill>
                <a:latin typeface="Bodoni MT"/>
                <a:cs typeface="Bodoni MT"/>
              </a:rPr>
              <a:t>Call</a:t>
            </a:r>
            <a:r>
              <a:rPr sz="1850" spc="20" dirty="0">
                <a:solidFill>
                  <a:srgbClr val="FFFFFF"/>
                </a:solidFill>
                <a:latin typeface="Bodoni MT"/>
                <a:cs typeface="Bodoni MT"/>
              </a:rPr>
              <a:t> </a:t>
            </a:r>
            <a:r>
              <a:rPr sz="1850" dirty="0">
                <a:solidFill>
                  <a:srgbClr val="FFFFFF"/>
                </a:solidFill>
                <a:latin typeface="Bodoni MT"/>
                <a:cs typeface="Bodoni MT"/>
              </a:rPr>
              <a:t>9266</a:t>
            </a:r>
            <a:r>
              <a:rPr sz="1850" spc="25" dirty="0">
                <a:solidFill>
                  <a:srgbClr val="FFFFFF"/>
                </a:solidFill>
                <a:latin typeface="Bodoni MT"/>
                <a:cs typeface="Bodoni MT"/>
              </a:rPr>
              <a:t> </a:t>
            </a:r>
            <a:r>
              <a:rPr sz="1850" dirty="0">
                <a:solidFill>
                  <a:srgbClr val="FFFFFF"/>
                </a:solidFill>
                <a:latin typeface="Bodoni MT"/>
                <a:cs typeface="Bodoni MT"/>
              </a:rPr>
              <a:t>2900</a:t>
            </a:r>
            <a:r>
              <a:rPr sz="1850" spc="30" dirty="0">
                <a:solidFill>
                  <a:srgbClr val="FFFFFF"/>
                </a:solidFill>
                <a:latin typeface="Bodoni MT"/>
                <a:cs typeface="Bodoni MT"/>
              </a:rPr>
              <a:t> </a:t>
            </a:r>
            <a:r>
              <a:rPr sz="1850" dirty="0">
                <a:solidFill>
                  <a:srgbClr val="FFFFFF"/>
                </a:solidFill>
                <a:latin typeface="Bodoni MT"/>
                <a:cs typeface="Bodoni MT"/>
              </a:rPr>
              <a:t>or</a:t>
            </a:r>
            <a:r>
              <a:rPr sz="1850" spc="30" dirty="0">
                <a:solidFill>
                  <a:srgbClr val="FFFFFF"/>
                </a:solidFill>
                <a:latin typeface="Bodoni MT"/>
                <a:cs typeface="Bodoni MT"/>
              </a:rPr>
              <a:t> </a:t>
            </a:r>
            <a:r>
              <a:rPr sz="1850" dirty="0">
                <a:solidFill>
                  <a:srgbClr val="FFFFFF"/>
                </a:solidFill>
                <a:latin typeface="Bodoni MT"/>
                <a:cs typeface="Bodoni MT"/>
              </a:rPr>
              <a:t>email</a:t>
            </a:r>
            <a:r>
              <a:rPr sz="1850" spc="10" dirty="0">
                <a:solidFill>
                  <a:srgbClr val="FFFFFF"/>
                </a:solidFill>
                <a:latin typeface="Bodoni MT"/>
                <a:cs typeface="Bodoni MT"/>
              </a:rPr>
              <a:t> </a:t>
            </a:r>
            <a:r>
              <a:rPr sz="1850" u="sng" dirty="0">
                <a:solidFill>
                  <a:srgbClr val="30859B"/>
                </a:solidFill>
                <a:uFill>
                  <a:solidFill>
                    <a:srgbClr val="30859B"/>
                  </a:solidFill>
                </a:uFill>
                <a:latin typeface="Bodoni MT"/>
                <a:cs typeface="Bodoni MT"/>
                <a:hlinkClick r:id="rId4"/>
              </a:rPr>
              <a:t>hello@guild.curtin.edu.au</a:t>
            </a:r>
            <a:r>
              <a:rPr sz="1850" spc="5" dirty="0">
                <a:solidFill>
                  <a:srgbClr val="30859B"/>
                </a:solidFill>
                <a:latin typeface="Bodoni MT"/>
                <a:cs typeface="Bodoni MT"/>
                <a:hlinkClick r:id="rId4"/>
              </a:rPr>
              <a:t> </a:t>
            </a:r>
            <a:r>
              <a:rPr sz="1850" dirty="0">
                <a:solidFill>
                  <a:srgbClr val="FFFFFF"/>
                </a:solidFill>
                <a:latin typeface="Bodoni MT"/>
                <a:cs typeface="Bodoni MT"/>
              </a:rPr>
              <a:t>or</a:t>
            </a:r>
            <a:r>
              <a:rPr sz="1850" spc="25" dirty="0">
                <a:solidFill>
                  <a:srgbClr val="FFFFFF"/>
                </a:solidFill>
                <a:latin typeface="Bodoni MT"/>
                <a:cs typeface="Bodoni MT"/>
              </a:rPr>
              <a:t> </a:t>
            </a:r>
            <a:r>
              <a:rPr sz="1850" dirty="0">
                <a:solidFill>
                  <a:srgbClr val="FFFFFF"/>
                </a:solidFill>
                <a:latin typeface="Bodoni MT"/>
                <a:cs typeface="Bodoni MT"/>
              </a:rPr>
              <a:t>drop</a:t>
            </a:r>
            <a:r>
              <a:rPr sz="1850" spc="15" dirty="0">
                <a:solidFill>
                  <a:srgbClr val="FFFFFF"/>
                </a:solidFill>
                <a:latin typeface="Bodoni MT"/>
                <a:cs typeface="Bodoni MT"/>
              </a:rPr>
              <a:t> </a:t>
            </a:r>
            <a:r>
              <a:rPr sz="1850" dirty="0">
                <a:solidFill>
                  <a:srgbClr val="FFFFFF"/>
                </a:solidFill>
                <a:latin typeface="Bodoni MT"/>
                <a:cs typeface="Bodoni MT"/>
              </a:rPr>
              <a:t>in</a:t>
            </a:r>
            <a:r>
              <a:rPr sz="1850" spc="20" dirty="0">
                <a:solidFill>
                  <a:srgbClr val="FFFFFF"/>
                </a:solidFill>
                <a:latin typeface="Bodoni MT"/>
                <a:cs typeface="Bodoni MT"/>
              </a:rPr>
              <a:t> </a:t>
            </a:r>
            <a:r>
              <a:rPr sz="1850" dirty="0">
                <a:solidFill>
                  <a:srgbClr val="FFFFFF"/>
                </a:solidFill>
                <a:latin typeface="Bodoni MT"/>
                <a:cs typeface="Bodoni MT"/>
              </a:rPr>
              <a:t>at</a:t>
            </a:r>
            <a:r>
              <a:rPr sz="1850" spc="35" dirty="0">
                <a:solidFill>
                  <a:srgbClr val="FFFFFF"/>
                </a:solidFill>
                <a:latin typeface="Bodoni MT"/>
                <a:cs typeface="Bodoni MT"/>
              </a:rPr>
              <a:t> </a:t>
            </a:r>
            <a:r>
              <a:rPr sz="1850" dirty="0">
                <a:solidFill>
                  <a:srgbClr val="FFFFFF"/>
                </a:solidFill>
                <a:latin typeface="Bodoni MT"/>
                <a:cs typeface="Bodoni MT"/>
              </a:rPr>
              <a:t>Building</a:t>
            </a:r>
            <a:r>
              <a:rPr sz="1850" spc="-5" dirty="0">
                <a:solidFill>
                  <a:srgbClr val="FFFFFF"/>
                </a:solidFill>
                <a:latin typeface="Bodoni MT"/>
                <a:cs typeface="Bodoni MT"/>
              </a:rPr>
              <a:t> </a:t>
            </a:r>
            <a:r>
              <a:rPr sz="1850" spc="-20" dirty="0">
                <a:solidFill>
                  <a:srgbClr val="FFFFFF"/>
                </a:solidFill>
                <a:latin typeface="Bodoni MT"/>
                <a:cs typeface="Bodoni MT"/>
              </a:rPr>
              <a:t>106F</a:t>
            </a:r>
            <a:endParaRPr sz="1850">
              <a:latin typeface="Bodoni MT"/>
              <a:cs typeface="Bodoni MT"/>
            </a:endParaRPr>
          </a:p>
        </p:txBody>
      </p:sp>
      <p:sp>
        <p:nvSpPr>
          <p:cNvPr id="13" name="object 13"/>
          <p:cNvSpPr txBox="1"/>
          <p:nvPr/>
        </p:nvSpPr>
        <p:spPr>
          <a:xfrm>
            <a:off x="856894" y="1920367"/>
            <a:ext cx="1397000" cy="330835"/>
          </a:xfrm>
          <a:prstGeom prst="rect">
            <a:avLst/>
          </a:prstGeom>
        </p:spPr>
        <p:txBody>
          <a:bodyPr vert="horz" wrap="square" lIns="0" tIns="13335" rIns="0" bIns="0" rtlCol="0">
            <a:spAutoFit/>
          </a:bodyPr>
          <a:lstStyle/>
          <a:p>
            <a:pPr marL="12700">
              <a:lnSpc>
                <a:spcPct val="100000"/>
              </a:lnSpc>
              <a:spcBef>
                <a:spcPts val="105"/>
              </a:spcBef>
            </a:pPr>
            <a:r>
              <a:rPr sz="2000" b="1" spc="-10" dirty="0">
                <a:solidFill>
                  <a:srgbClr val="4DC2C4"/>
                </a:solidFill>
                <a:latin typeface="Bodoni MT"/>
                <a:cs typeface="Bodoni MT"/>
              </a:rPr>
              <a:t>PRESIDENT</a:t>
            </a:r>
            <a:endParaRPr sz="2000">
              <a:latin typeface="Bodoni MT"/>
              <a:cs typeface="Bodoni MT"/>
            </a:endParaRPr>
          </a:p>
        </p:txBody>
      </p:sp>
      <p:sp>
        <p:nvSpPr>
          <p:cNvPr id="14" name="object 14"/>
          <p:cNvSpPr txBox="1"/>
          <p:nvPr/>
        </p:nvSpPr>
        <p:spPr>
          <a:xfrm>
            <a:off x="856894" y="2530220"/>
            <a:ext cx="1654175" cy="330835"/>
          </a:xfrm>
          <a:prstGeom prst="rect">
            <a:avLst/>
          </a:prstGeom>
        </p:spPr>
        <p:txBody>
          <a:bodyPr vert="horz" wrap="square" lIns="0" tIns="13335" rIns="0" bIns="0" rtlCol="0">
            <a:spAutoFit/>
          </a:bodyPr>
          <a:lstStyle/>
          <a:p>
            <a:pPr marL="12700">
              <a:lnSpc>
                <a:spcPct val="100000"/>
              </a:lnSpc>
              <a:spcBef>
                <a:spcPts val="105"/>
              </a:spcBef>
            </a:pPr>
            <a:r>
              <a:rPr sz="2000" b="1" spc="-10" dirty="0">
                <a:solidFill>
                  <a:srgbClr val="4DC2C4"/>
                </a:solidFill>
                <a:latin typeface="Bodoni MT"/>
                <a:cs typeface="Bodoni MT"/>
              </a:rPr>
              <a:t>RESEARCHVP</a:t>
            </a:r>
            <a:endParaRPr sz="2000">
              <a:latin typeface="Bodoni MT"/>
              <a:cs typeface="Bodoni MT"/>
            </a:endParaRPr>
          </a:p>
        </p:txBody>
      </p:sp>
      <p:sp>
        <p:nvSpPr>
          <p:cNvPr id="15" name="object 15"/>
          <p:cNvSpPr txBox="1"/>
          <p:nvPr/>
        </p:nvSpPr>
        <p:spPr>
          <a:xfrm>
            <a:off x="856895" y="3742165"/>
            <a:ext cx="1654174" cy="321242"/>
          </a:xfrm>
          <a:prstGeom prst="rect">
            <a:avLst/>
          </a:prstGeom>
        </p:spPr>
        <p:txBody>
          <a:bodyPr vert="horz" wrap="square" lIns="0" tIns="13335" rIns="0" bIns="0" rtlCol="0">
            <a:spAutoFit/>
          </a:bodyPr>
          <a:lstStyle/>
          <a:p>
            <a:pPr marL="12700">
              <a:lnSpc>
                <a:spcPct val="100000"/>
              </a:lnSpc>
              <a:spcBef>
                <a:spcPts val="105"/>
              </a:spcBef>
            </a:pPr>
            <a:r>
              <a:rPr sz="2000" b="1" spc="-10" dirty="0">
                <a:solidFill>
                  <a:srgbClr val="4DC2C4"/>
                </a:solidFill>
                <a:latin typeface="Bodoni MT"/>
                <a:cs typeface="Bodoni MT"/>
              </a:rPr>
              <a:t>H</a:t>
            </a:r>
            <a:r>
              <a:rPr lang="en-AU" sz="2000" b="1" spc="-10" dirty="0">
                <a:solidFill>
                  <a:srgbClr val="4DC2C4"/>
                </a:solidFill>
                <a:latin typeface="Bodoni MT"/>
                <a:cs typeface="Bodoni MT"/>
              </a:rPr>
              <a:t>UMANITIES</a:t>
            </a:r>
            <a:endParaRPr sz="2000" dirty="0">
              <a:latin typeface="Bodoni MT"/>
              <a:cs typeface="Bodoni MT"/>
            </a:endParaRPr>
          </a:p>
        </p:txBody>
      </p:sp>
      <p:sp>
        <p:nvSpPr>
          <p:cNvPr id="17" name="object 17"/>
          <p:cNvSpPr txBox="1"/>
          <p:nvPr/>
        </p:nvSpPr>
        <p:spPr>
          <a:xfrm>
            <a:off x="856894" y="4359402"/>
            <a:ext cx="2023745"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4DC2C4"/>
                </a:solidFill>
                <a:latin typeface="Bodoni MT"/>
                <a:cs typeface="Bodoni MT"/>
              </a:rPr>
              <a:t>BUSINESS</a:t>
            </a:r>
            <a:r>
              <a:rPr sz="2000" b="1" spc="-65" dirty="0">
                <a:solidFill>
                  <a:srgbClr val="4DC2C4"/>
                </a:solidFill>
                <a:latin typeface="Bodoni MT"/>
                <a:cs typeface="Bodoni MT"/>
              </a:rPr>
              <a:t> </a:t>
            </a:r>
            <a:r>
              <a:rPr sz="2000" b="1" dirty="0">
                <a:solidFill>
                  <a:srgbClr val="4DC2C4"/>
                </a:solidFill>
                <a:latin typeface="Bodoni MT"/>
                <a:cs typeface="Bodoni MT"/>
              </a:rPr>
              <a:t>&amp;</a:t>
            </a:r>
            <a:r>
              <a:rPr sz="2000" b="1" spc="-25" dirty="0">
                <a:solidFill>
                  <a:srgbClr val="4DC2C4"/>
                </a:solidFill>
                <a:latin typeface="Bodoni MT"/>
                <a:cs typeface="Bodoni MT"/>
              </a:rPr>
              <a:t> </a:t>
            </a:r>
            <a:r>
              <a:rPr sz="2000" b="1" spc="-45" dirty="0">
                <a:solidFill>
                  <a:srgbClr val="4DC2C4"/>
                </a:solidFill>
                <a:latin typeface="Bodoni MT"/>
                <a:cs typeface="Bodoni MT"/>
              </a:rPr>
              <a:t>LAW</a:t>
            </a:r>
            <a:endParaRPr sz="2000">
              <a:latin typeface="Bodoni MT"/>
              <a:cs typeface="Bodoni MT"/>
            </a:endParaRPr>
          </a:p>
        </p:txBody>
      </p:sp>
      <p:pic>
        <p:nvPicPr>
          <p:cNvPr id="19" name="object 19"/>
          <p:cNvPicPr/>
          <p:nvPr/>
        </p:nvPicPr>
        <p:blipFill>
          <a:blip r:embed="rId5" cstate="print"/>
          <a:stretch>
            <a:fillRect/>
          </a:stretch>
        </p:blipFill>
        <p:spPr>
          <a:xfrm>
            <a:off x="9347575" y="6383144"/>
            <a:ext cx="2059481" cy="342465"/>
          </a:xfrm>
          <a:prstGeom prst="rect">
            <a:avLst/>
          </a:prstGeom>
        </p:spPr>
      </p:pic>
      <p:pic>
        <p:nvPicPr>
          <p:cNvPr id="20" name="object 20"/>
          <p:cNvPicPr/>
          <p:nvPr/>
        </p:nvPicPr>
        <p:blipFill>
          <a:blip r:embed="rId6" cstate="print"/>
          <a:stretch>
            <a:fillRect/>
          </a:stretch>
        </p:blipFill>
        <p:spPr>
          <a:xfrm>
            <a:off x="8583168" y="6298691"/>
            <a:ext cx="612648" cy="515109"/>
          </a:xfrm>
          <a:prstGeom prst="rect">
            <a:avLst/>
          </a:prstGeom>
        </p:spPr>
      </p:pic>
      <p:pic>
        <p:nvPicPr>
          <p:cNvPr id="21" name="object 21"/>
          <p:cNvPicPr/>
          <p:nvPr/>
        </p:nvPicPr>
        <p:blipFill>
          <a:blip r:embed="rId7" cstate="print"/>
          <a:stretch>
            <a:fillRect/>
          </a:stretch>
        </p:blipFill>
        <p:spPr>
          <a:xfrm>
            <a:off x="182879" y="6252971"/>
            <a:ext cx="1959864" cy="605026"/>
          </a:xfrm>
          <a:prstGeom prst="rect">
            <a:avLst/>
          </a:prstGeom>
        </p:spPr>
      </p:pic>
      <p:sp>
        <p:nvSpPr>
          <p:cNvPr id="22" name="object 22"/>
          <p:cNvSpPr txBox="1">
            <a:spLocks noGrp="1"/>
          </p:cNvSpPr>
          <p:nvPr>
            <p:ph type="ftr" sz="quarter" idx="5"/>
          </p:nvPr>
        </p:nvSpPr>
        <p:spPr>
          <a:prstGeom prst="rect">
            <a:avLst/>
          </a:prstGeom>
        </p:spPr>
        <p:txBody>
          <a:bodyPr vert="horz" wrap="square" lIns="0" tIns="0" rIns="0" bIns="0" rtlCol="0">
            <a:spAutoFit/>
          </a:bodyPr>
          <a:lstStyle/>
          <a:p>
            <a:pPr marL="12700">
              <a:lnSpc>
                <a:spcPts val="980"/>
              </a:lnSpc>
            </a:pPr>
            <a:r>
              <a:rPr dirty="0"/>
              <a:t>CRICOS</a:t>
            </a:r>
            <a:r>
              <a:rPr spc="80" dirty="0"/>
              <a:t> </a:t>
            </a:r>
            <a:r>
              <a:rPr dirty="0"/>
              <a:t>Provider</a:t>
            </a:r>
            <a:r>
              <a:rPr spc="90" dirty="0"/>
              <a:t> </a:t>
            </a:r>
            <a:r>
              <a:rPr dirty="0"/>
              <a:t>Code:</a:t>
            </a:r>
            <a:r>
              <a:rPr spc="85" dirty="0"/>
              <a:t> </a:t>
            </a:r>
            <a:r>
              <a:rPr spc="-10" dirty="0"/>
              <a:t>00301J</a:t>
            </a:r>
          </a:p>
        </p:txBody>
      </p:sp>
      <p:sp>
        <p:nvSpPr>
          <p:cNvPr id="23" name="object 14">
            <a:extLst>
              <a:ext uri="{FF2B5EF4-FFF2-40B4-BE49-F238E27FC236}">
                <a16:creationId xmlns:a16="http://schemas.microsoft.com/office/drawing/2014/main" id="{3C04A015-B230-724D-9F7E-3A5B7DE3BDB7}"/>
              </a:ext>
            </a:extLst>
          </p:cNvPr>
          <p:cNvSpPr txBox="1"/>
          <p:nvPr/>
        </p:nvSpPr>
        <p:spPr>
          <a:xfrm>
            <a:off x="846008" y="3187085"/>
            <a:ext cx="2186458" cy="321242"/>
          </a:xfrm>
          <a:prstGeom prst="rect">
            <a:avLst/>
          </a:prstGeom>
        </p:spPr>
        <p:txBody>
          <a:bodyPr vert="horz" wrap="square" lIns="0" tIns="13335" rIns="0" bIns="0" rtlCol="0">
            <a:spAutoFit/>
          </a:bodyPr>
          <a:lstStyle/>
          <a:p>
            <a:pPr marL="12700">
              <a:lnSpc>
                <a:spcPct val="100000"/>
              </a:lnSpc>
              <a:spcBef>
                <a:spcPts val="105"/>
              </a:spcBef>
            </a:pPr>
            <a:r>
              <a:rPr lang="en-AU" sz="2000" b="1" spc="-10" dirty="0">
                <a:solidFill>
                  <a:srgbClr val="4DC2C4"/>
                </a:solidFill>
                <a:latin typeface="Bodoni MT"/>
                <a:cs typeface="Bodoni MT"/>
              </a:rPr>
              <a:t>COURSEWORK</a:t>
            </a:r>
            <a:r>
              <a:rPr sz="2000" b="1" spc="-10" dirty="0">
                <a:solidFill>
                  <a:srgbClr val="4DC2C4"/>
                </a:solidFill>
                <a:latin typeface="Bodoni MT"/>
                <a:cs typeface="Bodoni MT"/>
              </a:rPr>
              <a:t>VP</a:t>
            </a:r>
            <a:endParaRPr sz="2000" dirty="0">
              <a:latin typeface="Bodoni MT"/>
              <a:cs typeface="Bodoni MT"/>
            </a:endParaRPr>
          </a:p>
        </p:txBody>
      </p:sp>
      <p:sp>
        <p:nvSpPr>
          <p:cNvPr id="24" name="object 8">
            <a:extLst>
              <a:ext uri="{FF2B5EF4-FFF2-40B4-BE49-F238E27FC236}">
                <a16:creationId xmlns:a16="http://schemas.microsoft.com/office/drawing/2014/main" id="{0C453391-3506-8340-9EA1-33F6CB96B983}"/>
              </a:ext>
            </a:extLst>
          </p:cNvPr>
          <p:cNvSpPr txBox="1"/>
          <p:nvPr/>
        </p:nvSpPr>
        <p:spPr>
          <a:xfrm>
            <a:off x="3266446" y="3170630"/>
            <a:ext cx="2165671" cy="321242"/>
          </a:xfrm>
          <a:prstGeom prst="rect">
            <a:avLst/>
          </a:prstGeom>
        </p:spPr>
        <p:txBody>
          <a:bodyPr vert="horz" wrap="square" lIns="0" tIns="13335" rIns="0" bIns="0" rtlCol="0">
            <a:spAutoFit/>
          </a:bodyPr>
          <a:lstStyle/>
          <a:p>
            <a:pPr marL="12700">
              <a:lnSpc>
                <a:spcPct val="100000"/>
              </a:lnSpc>
              <a:spcBef>
                <a:spcPts val="105"/>
              </a:spcBef>
            </a:pPr>
            <a:r>
              <a:rPr sz="2000" b="1" spc="-10" dirty="0" err="1">
                <a:solidFill>
                  <a:srgbClr val="548ED4"/>
                </a:solidFill>
                <a:latin typeface="Bodoni MT"/>
                <a:cs typeface="Bodoni MT"/>
              </a:rPr>
              <a:t>psc</a:t>
            </a:r>
            <a:r>
              <a:rPr sz="2000" b="1" spc="-10" dirty="0">
                <a:solidFill>
                  <a:srgbClr val="548ED4"/>
                </a:solidFill>
                <a:latin typeface="Bodoni MT"/>
                <a:cs typeface="Bodoni MT"/>
              </a:rPr>
              <a:t>.</a:t>
            </a:r>
            <a:r>
              <a:rPr lang="en-AU" sz="2000" b="1" spc="-10" dirty="0" err="1">
                <a:solidFill>
                  <a:srgbClr val="548ED4"/>
                </a:solidFill>
                <a:latin typeface="Bodoni MT"/>
                <a:cs typeface="Bodoni MT"/>
              </a:rPr>
              <a:t>courseworkv</a:t>
            </a:r>
            <a:r>
              <a:rPr sz="2000" b="1" spc="-10" dirty="0">
                <a:solidFill>
                  <a:srgbClr val="548ED4"/>
                </a:solidFill>
                <a:latin typeface="Bodoni MT"/>
                <a:cs typeface="Bodoni MT"/>
              </a:rPr>
              <a:t>p</a:t>
            </a:r>
            <a:endParaRPr sz="2000" dirty="0">
              <a:latin typeface="Bodoni MT"/>
              <a:cs typeface="Bodoni MT"/>
            </a:endParaRPr>
          </a:p>
        </p:txBody>
      </p:sp>
      <p:pic>
        <p:nvPicPr>
          <p:cNvPr id="25" name="Picture 24">
            <a:extLst>
              <a:ext uri="{FF2B5EF4-FFF2-40B4-BE49-F238E27FC236}">
                <a16:creationId xmlns:a16="http://schemas.microsoft.com/office/drawing/2014/main" id="{8A26174A-A47C-DF48-A35D-1F418BC95554}"/>
              </a:ext>
            </a:extLst>
          </p:cNvPr>
          <p:cNvPicPr>
            <a:picLocks noChangeAspect="1"/>
          </p:cNvPicPr>
          <p:nvPr/>
        </p:nvPicPr>
        <p:blipFill>
          <a:blip r:embed="rId8"/>
          <a:stretch>
            <a:fillRect/>
          </a:stretch>
        </p:blipFill>
        <p:spPr>
          <a:xfrm>
            <a:off x="7416786" y="132391"/>
            <a:ext cx="4688757" cy="5442200"/>
          </a:xfrm>
          <a:prstGeom prst="rect">
            <a:avLst/>
          </a:prstGeom>
        </p:spPr>
      </p:pic>
      <p:sp>
        <p:nvSpPr>
          <p:cNvPr id="10" name="TextBox 9">
            <a:extLst>
              <a:ext uri="{FF2B5EF4-FFF2-40B4-BE49-F238E27FC236}">
                <a16:creationId xmlns:a16="http://schemas.microsoft.com/office/drawing/2014/main" id="{191B0EE9-B09B-694C-A298-F71300E4909C}"/>
              </a:ext>
            </a:extLst>
          </p:cNvPr>
          <p:cNvSpPr txBox="1"/>
          <p:nvPr/>
        </p:nvSpPr>
        <p:spPr>
          <a:xfrm>
            <a:off x="11582399" y="6383144"/>
            <a:ext cx="523143" cy="369332"/>
          </a:xfrm>
          <a:prstGeom prst="rect">
            <a:avLst/>
          </a:prstGeom>
          <a:noFill/>
        </p:spPr>
        <p:txBody>
          <a:bodyPr wrap="square" rtlCol="0">
            <a:spAutoFit/>
          </a:bodyPr>
          <a:lstStyle/>
          <a:p>
            <a:r>
              <a:rPr lang="en-US" dirty="0"/>
              <a:t>12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785854" y="6445237"/>
            <a:ext cx="116332" cy="183057"/>
          </a:xfrm>
          <a:prstGeom prst="rect">
            <a:avLst/>
          </a:prstGeom>
        </p:spPr>
      </p:pic>
      <p:pic>
        <p:nvPicPr>
          <p:cNvPr id="3" name="object 3"/>
          <p:cNvPicPr/>
          <p:nvPr/>
        </p:nvPicPr>
        <p:blipFill>
          <a:blip r:embed="rId3" cstate="print"/>
          <a:stretch>
            <a:fillRect/>
          </a:stretch>
        </p:blipFill>
        <p:spPr>
          <a:xfrm>
            <a:off x="227075" y="6406896"/>
            <a:ext cx="1767839" cy="275819"/>
          </a:xfrm>
          <a:prstGeom prst="rect">
            <a:avLst/>
          </a:prstGeom>
        </p:spPr>
      </p:pic>
      <p:sp>
        <p:nvSpPr>
          <p:cNvPr id="8" name="object 8"/>
          <p:cNvSpPr/>
          <p:nvPr/>
        </p:nvSpPr>
        <p:spPr>
          <a:xfrm>
            <a:off x="417830" y="1752600"/>
            <a:ext cx="4579620" cy="0"/>
          </a:xfrm>
          <a:custGeom>
            <a:avLst/>
            <a:gdLst/>
            <a:ahLst/>
            <a:cxnLst/>
            <a:rect l="l" t="t" r="r" b="b"/>
            <a:pathLst>
              <a:path w="4579620">
                <a:moveTo>
                  <a:pt x="0" y="0"/>
                </a:moveTo>
                <a:lnTo>
                  <a:pt x="4579112" y="0"/>
                </a:lnTo>
              </a:path>
            </a:pathLst>
          </a:custGeom>
          <a:ln w="85344">
            <a:solidFill>
              <a:srgbClr val="F68A1F"/>
            </a:solidFill>
          </a:ln>
        </p:spPr>
        <p:txBody>
          <a:bodyPr wrap="square" lIns="0" tIns="0" rIns="0" bIns="0" rtlCol="0"/>
          <a:lstStyle/>
          <a:p>
            <a:endParaRPr/>
          </a:p>
        </p:txBody>
      </p:sp>
      <p:sp>
        <p:nvSpPr>
          <p:cNvPr id="9" name="object 9"/>
          <p:cNvSpPr txBox="1">
            <a:spLocks noGrp="1"/>
          </p:cNvSpPr>
          <p:nvPr>
            <p:ph type="title"/>
          </p:nvPr>
        </p:nvSpPr>
        <p:spPr>
          <a:xfrm>
            <a:off x="457200" y="812118"/>
            <a:ext cx="4540250" cy="696595"/>
          </a:xfrm>
          <a:prstGeom prst="rect">
            <a:avLst/>
          </a:prstGeom>
        </p:spPr>
        <p:txBody>
          <a:bodyPr vert="horz" wrap="square" lIns="0" tIns="13335" rIns="0" bIns="0" rtlCol="0">
            <a:spAutoFit/>
          </a:bodyPr>
          <a:lstStyle/>
          <a:p>
            <a:pPr marL="12700">
              <a:lnSpc>
                <a:spcPct val="100000"/>
              </a:lnSpc>
              <a:spcBef>
                <a:spcPts val="105"/>
              </a:spcBef>
            </a:pPr>
            <a:r>
              <a:rPr lang="en-AU" spc="-10" dirty="0">
                <a:latin typeface="Arial Narrow"/>
                <a:cs typeface="Arial Narrow"/>
              </a:rPr>
              <a:t>What’s my role? </a:t>
            </a:r>
            <a:endParaRPr spc="-10" dirty="0">
              <a:latin typeface="Arial Narrow"/>
              <a:cs typeface="Arial Narrow"/>
            </a:endParaRPr>
          </a:p>
        </p:txBody>
      </p:sp>
      <p:sp>
        <p:nvSpPr>
          <p:cNvPr id="10" name="object 10"/>
          <p:cNvSpPr txBox="1"/>
          <p:nvPr/>
        </p:nvSpPr>
        <p:spPr>
          <a:xfrm>
            <a:off x="368518" y="2052046"/>
            <a:ext cx="7099082" cy="4457631"/>
          </a:xfrm>
          <a:prstGeom prst="rect">
            <a:avLst/>
          </a:prstGeom>
        </p:spPr>
        <p:txBody>
          <a:bodyPr vert="horz" wrap="square" lIns="0" tIns="12700" rIns="0" bIns="0" rtlCol="0">
            <a:spAutoFit/>
          </a:bodyPr>
          <a:lstStyle/>
          <a:p>
            <a:pPr marL="285750" indent="-285750">
              <a:buFont typeface="Arial" panose="020B0604020202020204" pitchFamily="34" charset="0"/>
              <a:buChar char="•"/>
            </a:pPr>
            <a:r>
              <a:rPr lang="en-AU" dirty="0">
                <a:solidFill>
                  <a:schemeClr val="bg1"/>
                </a:solidFill>
              </a:rPr>
              <a:t>Chair Meetings of the PSC and facilitate the generation of ideas and initiatives from the committee.</a:t>
            </a:r>
          </a:p>
          <a:p>
            <a:pPr marL="285750" indent="-285750">
              <a:buFont typeface="Arial" panose="020B0604020202020204" pitchFamily="34" charset="0"/>
              <a:buChar char="•"/>
            </a:pPr>
            <a:r>
              <a:rPr lang="en-AU" dirty="0">
                <a:solidFill>
                  <a:schemeClr val="bg1"/>
                </a:solidFill>
              </a:rPr>
              <a:t>Report to the Guild Council and the Vice President - Education regarding all matters affecting the postgraduate student experience.</a:t>
            </a:r>
          </a:p>
          <a:p>
            <a:pPr marL="285750" indent="-285750">
              <a:buFont typeface="Arial" panose="020B0604020202020204" pitchFamily="34" charset="0"/>
              <a:buChar char="•"/>
            </a:pPr>
            <a:r>
              <a:rPr lang="en-AU" dirty="0">
                <a:solidFill>
                  <a:schemeClr val="bg1"/>
                </a:solidFill>
              </a:rPr>
              <a:t>Represent your fellow postgrads on high level committees of the university, communicating their experiences and ideas for better postgraduate education.</a:t>
            </a:r>
          </a:p>
          <a:p>
            <a:pPr marL="285750" indent="-285750">
              <a:buFont typeface="Arial" panose="020B0604020202020204" pitchFamily="34" charset="0"/>
              <a:buChar char="•"/>
            </a:pPr>
            <a:r>
              <a:rPr lang="en-AU" dirty="0">
                <a:solidFill>
                  <a:schemeClr val="bg1"/>
                </a:solidFill>
              </a:rPr>
              <a:t>Ensure representation on all postgraduate level committee so that the student voice is heard from students.</a:t>
            </a:r>
          </a:p>
          <a:p>
            <a:pPr marL="285750" indent="-285750">
              <a:buFont typeface="Arial" panose="020B0604020202020204" pitchFamily="34" charset="0"/>
              <a:buChar char="•"/>
            </a:pPr>
            <a:r>
              <a:rPr lang="en-AU" dirty="0">
                <a:solidFill>
                  <a:schemeClr val="bg1"/>
                </a:solidFill>
              </a:rPr>
              <a:t>Work closely with student reps, equity reps, VC, DVC and Pro-VCs. </a:t>
            </a:r>
          </a:p>
          <a:p>
            <a:pPr marL="285750" indent="-285750">
              <a:buFont typeface="Arial" panose="020B0604020202020204" pitchFamily="34" charset="0"/>
              <a:buChar char="•"/>
            </a:pPr>
            <a:r>
              <a:rPr lang="en-AU" dirty="0">
                <a:solidFill>
                  <a:schemeClr val="bg1"/>
                </a:solidFill>
              </a:rPr>
              <a:t>Communicate and engage with the postgraduate student community through social media and events.</a:t>
            </a:r>
          </a:p>
          <a:p>
            <a:pPr marL="299085" indent="-287020">
              <a:lnSpc>
                <a:spcPct val="100000"/>
              </a:lnSpc>
              <a:spcBef>
                <a:spcPts val="100"/>
              </a:spcBef>
              <a:buFont typeface="Arial"/>
              <a:buChar char="•"/>
              <a:tabLst>
                <a:tab pos="299085" algn="l"/>
                <a:tab pos="299720" algn="l"/>
              </a:tabLst>
            </a:pPr>
            <a:endParaRPr sz="1800" dirty="0">
              <a:latin typeface="Calibri"/>
              <a:cs typeface="Calibri"/>
            </a:endParaRPr>
          </a:p>
          <a:p>
            <a:pPr marL="756285" lvl="1" indent="-287655">
              <a:lnSpc>
                <a:spcPct val="100000"/>
              </a:lnSpc>
              <a:buFont typeface="Arial"/>
              <a:buChar char="•"/>
              <a:tabLst>
                <a:tab pos="756285" algn="l"/>
                <a:tab pos="756920" algn="l"/>
              </a:tabLst>
            </a:pPr>
            <a:endParaRPr sz="1800" dirty="0">
              <a:latin typeface="Calibri"/>
              <a:cs typeface="Calibri"/>
            </a:endParaRPr>
          </a:p>
        </p:txBody>
      </p:sp>
      <p:pic>
        <p:nvPicPr>
          <p:cNvPr id="11" name="object 11"/>
          <p:cNvPicPr/>
          <p:nvPr/>
        </p:nvPicPr>
        <p:blipFill>
          <a:blip r:embed="rId4" cstate="print"/>
          <a:stretch>
            <a:fillRect/>
          </a:stretch>
        </p:blipFill>
        <p:spPr>
          <a:xfrm>
            <a:off x="9347575" y="6383144"/>
            <a:ext cx="2059481" cy="342465"/>
          </a:xfrm>
          <a:prstGeom prst="rect">
            <a:avLst/>
          </a:prstGeom>
        </p:spPr>
      </p:pic>
      <p:pic>
        <p:nvPicPr>
          <p:cNvPr id="12" name="object 12"/>
          <p:cNvPicPr/>
          <p:nvPr/>
        </p:nvPicPr>
        <p:blipFill>
          <a:blip r:embed="rId5" cstate="print"/>
          <a:stretch>
            <a:fillRect/>
          </a:stretch>
        </p:blipFill>
        <p:spPr>
          <a:xfrm>
            <a:off x="8570976" y="6298691"/>
            <a:ext cx="612648" cy="515109"/>
          </a:xfrm>
          <a:prstGeom prst="rect">
            <a:avLst/>
          </a:prstGeom>
        </p:spPr>
      </p:pic>
      <p:pic>
        <p:nvPicPr>
          <p:cNvPr id="13" name="object 13"/>
          <p:cNvPicPr/>
          <p:nvPr/>
        </p:nvPicPr>
        <p:blipFill>
          <a:blip r:embed="rId6" cstate="print"/>
          <a:stretch>
            <a:fillRect/>
          </a:stretch>
        </p:blipFill>
        <p:spPr>
          <a:xfrm>
            <a:off x="182879" y="6252971"/>
            <a:ext cx="1959864" cy="605026"/>
          </a:xfrm>
          <a:prstGeom prst="rect">
            <a:avLst/>
          </a:prstGeom>
        </p:spPr>
      </p:pic>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ts val="980"/>
              </a:lnSpc>
            </a:pPr>
            <a:r>
              <a:rPr dirty="0"/>
              <a:t>CRICOS</a:t>
            </a:r>
            <a:r>
              <a:rPr spc="80" dirty="0"/>
              <a:t> </a:t>
            </a:r>
            <a:r>
              <a:rPr dirty="0"/>
              <a:t>Provider</a:t>
            </a:r>
            <a:r>
              <a:rPr spc="90" dirty="0"/>
              <a:t> </a:t>
            </a:r>
            <a:r>
              <a:rPr dirty="0"/>
              <a:t>Code:</a:t>
            </a:r>
            <a:r>
              <a:rPr spc="85" dirty="0"/>
              <a:t> </a:t>
            </a:r>
            <a:r>
              <a:rPr spc="-10" dirty="0"/>
              <a:t>00301J</a:t>
            </a:r>
          </a:p>
        </p:txBody>
      </p:sp>
      <p:pic>
        <p:nvPicPr>
          <p:cNvPr id="6" name="Picture 5">
            <a:extLst>
              <a:ext uri="{FF2B5EF4-FFF2-40B4-BE49-F238E27FC236}">
                <a16:creationId xmlns:a16="http://schemas.microsoft.com/office/drawing/2014/main" id="{A5A794CC-1161-7D4B-9805-5F88593AB07F}"/>
              </a:ext>
            </a:extLst>
          </p:cNvPr>
          <p:cNvPicPr>
            <a:picLocks noChangeAspect="1"/>
          </p:cNvPicPr>
          <p:nvPr/>
        </p:nvPicPr>
        <p:blipFill>
          <a:blip r:embed="rId7"/>
          <a:stretch>
            <a:fillRect/>
          </a:stretch>
        </p:blipFill>
        <p:spPr>
          <a:xfrm>
            <a:off x="7454030" y="1066808"/>
            <a:ext cx="4715789" cy="2518811"/>
          </a:xfrm>
          <a:prstGeom prst="rect">
            <a:avLst/>
          </a:prstGeom>
          <a:effectLst>
            <a:softEdge rad="84154"/>
          </a:effectLst>
        </p:spPr>
      </p:pic>
      <p:pic>
        <p:nvPicPr>
          <p:cNvPr id="15" name="Picture 14">
            <a:extLst>
              <a:ext uri="{FF2B5EF4-FFF2-40B4-BE49-F238E27FC236}">
                <a16:creationId xmlns:a16="http://schemas.microsoft.com/office/drawing/2014/main" id="{1A13E340-7166-2049-A146-922B37B2B176}"/>
              </a:ext>
            </a:extLst>
          </p:cNvPr>
          <p:cNvPicPr>
            <a:picLocks noChangeAspect="1"/>
          </p:cNvPicPr>
          <p:nvPr/>
        </p:nvPicPr>
        <p:blipFill>
          <a:blip r:embed="rId8"/>
          <a:stretch>
            <a:fillRect/>
          </a:stretch>
        </p:blipFill>
        <p:spPr>
          <a:xfrm>
            <a:off x="7449314" y="3740413"/>
            <a:ext cx="4707979" cy="2385240"/>
          </a:xfrm>
          <a:prstGeom prst="rect">
            <a:avLst/>
          </a:prstGeom>
          <a:effectLst>
            <a:softEdge rad="80523"/>
          </a:effectLst>
        </p:spPr>
      </p:pic>
    </p:spTree>
    <p:extLst>
      <p:ext uri="{BB962C8B-B14F-4D97-AF65-F5344CB8AC3E}">
        <p14:creationId xmlns:p14="http://schemas.microsoft.com/office/powerpoint/2010/main" val="4198334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27075" y="6406896"/>
            <a:ext cx="1767839" cy="275819"/>
          </a:xfrm>
          <a:prstGeom prst="rect">
            <a:avLst/>
          </a:prstGeom>
        </p:spPr>
      </p:pic>
      <p:grpSp>
        <p:nvGrpSpPr>
          <p:cNvPr id="4" name="object 4"/>
          <p:cNvGrpSpPr/>
          <p:nvPr/>
        </p:nvGrpSpPr>
        <p:grpSpPr>
          <a:xfrm>
            <a:off x="8069579" y="0"/>
            <a:ext cx="4122419" cy="6239256"/>
            <a:chOff x="8069579" y="0"/>
            <a:chExt cx="4122419" cy="6239256"/>
          </a:xfrm>
        </p:grpSpPr>
        <p:pic>
          <p:nvPicPr>
            <p:cNvPr id="5" name="object 5"/>
            <p:cNvPicPr/>
            <p:nvPr/>
          </p:nvPicPr>
          <p:blipFill>
            <a:blip r:embed="rId3" cstate="print"/>
            <a:stretch>
              <a:fillRect/>
            </a:stretch>
          </p:blipFill>
          <p:spPr>
            <a:xfrm>
              <a:off x="9997439" y="0"/>
              <a:ext cx="2194559" cy="6239256"/>
            </a:xfrm>
            <a:prstGeom prst="rect">
              <a:avLst/>
            </a:prstGeom>
          </p:spPr>
        </p:pic>
        <p:pic>
          <p:nvPicPr>
            <p:cNvPr id="7" name="object 7"/>
            <p:cNvPicPr/>
            <p:nvPr/>
          </p:nvPicPr>
          <p:blipFill>
            <a:blip r:embed="rId4" cstate="print"/>
            <a:stretch>
              <a:fillRect/>
            </a:stretch>
          </p:blipFill>
          <p:spPr>
            <a:xfrm>
              <a:off x="8069579" y="522731"/>
              <a:ext cx="3247644" cy="2409444"/>
            </a:xfrm>
            <a:prstGeom prst="rect">
              <a:avLst/>
            </a:prstGeom>
          </p:spPr>
        </p:pic>
      </p:grpSp>
      <p:sp>
        <p:nvSpPr>
          <p:cNvPr id="8" name="object 8"/>
          <p:cNvSpPr/>
          <p:nvPr/>
        </p:nvSpPr>
        <p:spPr>
          <a:xfrm>
            <a:off x="890016" y="1831848"/>
            <a:ext cx="4579620" cy="0"/>
          </a:xfrm>
          <a:custGeom>
            <a:avLst/>
            <a:gdLst/>
            <a:ahLst/>
            <a:cxnLst/>
            <a:rect l="l" t="t" r="r" b="b"/>
            <a:pathLst>
              <a:path w="4579620">
                <a:moveTo>
                  <a:pt x="0" y="0"/>
                </a:moveTo>
                <a:lnTo>
                  <a:pt x="4579112" y="0"/>
                </a:lnTo>
              </a:path>
            </a:pathLst>
          </a:custGeom>
          <a:ln w="85344">
            <a:solidFill>
              <a:srgbClr val="F68A1F"/>
            </a:solidFill>
          </a:ln>
        </p:spPr>
        <p:txBody>
          <a:bodyPr wrap="square" lIns="0" tIns="0" rIns="0" bIns="0" rtlCol="0"/>
          <a:lstStyle/>
          <a:p>
            <a:endParaRPr/>
          </a:p>
        </p:txBody>
      </p:sp>
      <p:sp>
        <p:nvSpPr>
          <p:cNvPr id="9" name="object 9"/>
          <p:cNvSpPr txBox="1">
            <a:spLocks noGrp="1"/>
          </p:cNvSpPr>
          <p:nvPr>
            <p:ph type="title"/>
          </p:nvPr>
        </p:nvSpPr>
        <p:spPr>
          <a:xfrm>
            <a:off x="856894" y="892556"/>
            <a:ext cx="4540250" cy="696595"/>
          </a:xfrm>
          <a:prstGeom prst="rect">
            <a:avLst/>
          </a:prstGeom>
        </p:spPr>
        <p:txBody>
          <a:bodyPr vert="horz" wrap="square" lIns="0" tIns="13335" rIns="0" bIns="0" rtlCol="0">
            <a:spAutoFit/>
          </a:bodyPr>
          <a:lstStyle/>
          <a:p>
            <a:pPr marL="12700">
              <a:lnSpc>
                <a:spcPct val="100000"/>
              </a:lnSpc>
              <a:spcBef>
                <a:spcPts val="105"/>
              </a:spcBef>
            </a:pPr>
            <a:r>
              <a:rPr dirty="0">
                <a:latin typeface="Arial Narrow"/>
                <a:cs typeface="Arial Narrow"/>
              </a:rPr>
              <a:t>A</a:t>
            </a:r>
            <a:r>
              <a:rPr spc="-140" dirty="0">
                <a:latin typeface="Arial Narrow"/>
                <a:cs typeface="Arial Narrow"/>
              </a:rPr>
              <a:t> </a:t>
            </a:r>
            <a:r>
              <a:rPr dirty="0">
                <a:latin typeface="Arial Narrow"/>
                <a:cs typeface="Arial Narrow"/>
              </a:rPr>
              <a:t>few</a:t>
            </a:r>
            <a:r>
              <a:rPr spc="-10" dirty="0">
                <a:latin typeface="Arial Narrow"/>
                <a:cs typeface="Arial Narrow"/>
              </a:rPr>
              <a:t> </a:t>
            </a:r>
            <a:r>
              <a:rPr dirty="0">
                <a:latin typeface="Arial Narrow"/>
                <a:cs typeface="Arial Narrow"/>
              </a:rPr>
              <a:t>things</a:t>
            </a:r>
            <a:r>
              <a:rPr spc="-25" dirty="0">
                <a:latin typeface="Arial Narrow"/>
                <a:cs typeface="Arial Narrow"/>
              </a:rPr>
              <a:t> </a:t>
            </a:r>
            <a:r>
              <a:rPr dirty="0">
                <a:latin typeface="Arial Narrow"/>
                <a:cs typeface="Arial Narrow"/>
              </a:rPr>
              <a:t>to </a:t>
            </a:r>
            <a:r>
              <a:rPr spc="-10" dirty="0">
                <a:latin typeface="Arial Narrow"/>
                <a:cs typeface="Arial Narrow"/>
              </a:rPr>
              <a:t>note:</a:t>
            </a:r>
          </a:p>
        </p:txBody>
      </p:sp>
      <p:sp>
        <p:nvSpPr>
          <p:cNvPr id="10" name="object 10"/>
          <p:cNvSpPr txBox="1"/>
          <p:nvPr/>
        </p:nvSpPr>
        <p:spPr>
          <a:xfrm>
            <a:off x="856894" y="2122423"/>
            <a:ext cx="6713220" cy="3592195"/>
          </a:xfrm>
          <a:prstGeom prst="rect">
            <a:avLst/>
          </a:prstGeom>
        </p:spPr>
        <p:txBody>
          <a:bodyPr vert="horz" wrap="square" lIns="0" tIns="12700" rIns="0" bIns="0" rtlCol="0">
            <a:spAutoFit/>
          </a:bodyPr>
          <a:lstStyle/>
          <a:p>
            <a:pPr marL="299085" indent="-287020">
              <a:lnSpc>
                <a:spcPct val="100000"/>
              </a:lnSpc>
              <a:spcBef>
                <a:spcPts val="100"/>
              </a:spcBef>
              <a:buFont typeface="Arial"/>
              <a:buChar char="•"/>
              <a:tabLst>
                <a:tab pos="299085" algn="l"/>
                <a:tab pos="299720" algn="l"/>
              </a:tabLst>
            </a:pPr>
            <a:r>
              <a:rPr sz="1800" spc="-20" dirty="0">
                <a:solidFill>
                  <a:srgbClr val="FFFFFF"/>
                </a:solidFill>
                <a:latin typeface="Calibri"/>
                <a:cs typeface="Calibri"/>
              </a:rPr>
              <a:t>You</a:t>
            </a:r>
            <a:r>
              <a:rPr sz="1800" spc="-45" dirty="0">
                <a:solidFill>
                  <a:srgbClr val="FFFFFF"/>
                </a:solidFill>
                <a:latin typeface="Calibri"/>
                <a:cs typeface="Calibri"/>
              </a:rPr>
              <a:t> </a:t>
            </a:r>
            <a:r>
              <a:rPr sz="1800" b="1" dirty="0">
                <a:solidFill>
                  <a:srgbClr val="FFFFFF"/>
                </a:solidFill>
                <a:latin typeface="Calibri"/>
                <a:cs typeface="Calibri"/>
              </a:rPr>
              <a:t>need</a:t>
            </a:r>
            <a:r>
              <a:rPr sz="1800" b="1" spc="-60" dirty="0">
                <a:solidFill>
                  <a:srgbClr val="FFFFFF"/>
                </a:solidFill>
                <a:latin typeface="Calibri"/>
                <a:cs typeface="Calibri"/>
              </a:rPr>
              <a:t> </a:t>
            </a:r>
            <a:r>
              <a:rPr sz="1800" b="1" dirty="0">
                <a:solidFill>
                  <a:srgbClr val="FFFFFF"/>
                </a:solidFill>
                <a:latin typeface="Calibri"/>
                <a:cs typeface="Calibri"/>
              </a:rPr>
              <a:t>a</a:t>
            </a:r>
            <a:r>
              <a:rPr sz="1800" b="1" spc="-25" dirty="0">
                <a:solidFill>
                  <a:srgbClr val="FFFFFF"/>
                </a:solidFill>
                <a:latin typeface="Calibri"/>
                <a:cs typeface="Calibri"/>
              </a:rPr>
              <a:t> </a:t>
            </a:r>
            <a:r>
              <a:rPr sz="1800" b="1" dirty="0">
                <a:solidFill>
                  <a:srgbClr val="FFFFFF"/>
                </a:solidFill>
                <a:latin typeface="Calibri"/>
                <a:cs typeface="Calibri"/>
              </a:rPr>
              <a:t>Guild</a:t>
            </a:r>
            <a:r>
              <a:rPr sz="1800" b="1" spc="-55" dirty="0">
                <a:solidFill>
                  <a:srgbClr val="FFFFFF"/>
                </a:solidFill>
                <a:latin typeface="Calibri"/>
                <a:cs typeface="Calibri"/>
              </a:rPr>
              <a:t> </a:t>
            </a:r>
            <a:r>
              <a:rPr sz="1800" b="1" dirty="0">
                <a:solidFill>
                  <a:srgbClr val="FFFFFF"/>
                </a:solidFill>
                <a:latin typeface="Calibri"/>
                <a:cs typeface="Calibri"/>
              </a:rPr>
              <a:t>sticker</a:t>
            </a:r>
            <a:r>
              <a:rPr sz="1800" b="1" spc="-60" dirty="0">
                <a:solidFill>
                  <a:srgbClr val="FFFFFF"/>
                </a:solidFill>
                <a:latin typeface="Calibri"/>
                <a:cs typeface="Calibri"/>
              </a:rPr>
              <a:t> </a:t>
            </a:r>
            <a:r>
              <a:rPr sz="1800" b="1" dirty="0">
                <a:solidFill>
                  <a:srgbClr val="FFFFFF"/>
                </a:solidFill>
                <a:latin typeface="Calibri"/>
                <a:cs typeface="Calibri"/>
              </a:rPr>
              <a:t>for</a:t>
            </a:r>
            <a:r>
              <a:rPr sz="1800" b="1" spc="-10" dirty="0">
                <a:solidFill>
                  <a:srgbClr val="FFFFFF"/>
                </a:solidFill>
                <a:latin typeface="Calibri"/>
                <a:cs typeface="Calibri"/>
              </a:rPr>
              <a:t> 202</a:t>
            </a:r>
            <a:r>
              <a:rPr lang="en-AU" sz="1800" b="1" spc="-10" dirty="0">
                <a:solidFill>
                  <a:srgbClr val="FFFFFF"/>
                </a:solidFill>
                <a:latin typeface="Calibri"/>
                <a:cs typeface="Calibri"/>
              </a:rPr>
              <a:t>2</a:t>
            </a:r>
            <a:r>
              <a:rPr sz="1800" spc="-10" dirty="0">
                <a:solidFill>
                  <a:srgbClr val="FFFFFF"/>
                </a:solidFill>
                <a:latin typeface="Calibri"/>
                <a:cs typeface="Calibri"/>
              </a:rPr>
              <a:t>,</a:t>
            </a:r>
            <a:endParaRPr sz="1800" dirty="0">
              <a:latin typeface="Calibri"/>
              <a:cs typeface="Calibri"/>
            </a:endParaRPr>
          </a:p>
          <a:p>
            <a:pPr marL="756285" lvl="1" indent="-287655">
              <a:lnSpc>
                <a:spcPct val="100000"/>
              </a:lnSpc>
              <a:buFont typeface="Arial"/>
              <a:buChar char="•"/>
              <a:tabLst>
                <a:tab pos="756285" algn="l"/>
                <a:tab pos="756920" algn="l"/>
              </a:tabLst>
            </a:pPr>
            <a:r>
              <a:rPr sz="1800" dirty="0">
                <a:solidFill>
                  <a:srgbClr val="FFFFFF"/>
                </a:solidFill>
                <a:latin typeface="Calibri"/>
                <a:cs typeface="Calibri"/>
              </a:rPr>
              <a:t>Show</a:t>
            </a:r>
            <a:r>
              <a:rPr sz="1800" spc="-40" dirty="0">
                <a:solidFill>
                  <a:srgbClr val="FFFFFF"/>
                </a:solidFill>
                <a:latin typeface="Calibri"/>
                <a:cs typeface="Calibri"/>
              </a:rPr>
              <a:t> </a:t>
            </a:r>
            <a:r>
              <a:rPr sz="1800" dirty="0">
                <a:solidFill>
                  <a:srgbClr val="FFFFFF"/>
                </a:solidFill>
                <a:latin typeface="Calibri"/>
                <a:cs typeface="Calibri"/>
              </a:rPr>
              <a:t>your</a:t>
            </a:r>
            <a:r>
              <a:rPr sz="1800" spc="-25" dirty="0">
                <a:solidFill>
                  <a:srgbClr val="FFFFFF"/>
                </a:solidFill>
                <a:latin typeface="Calibri"/>
                <a:cs typeface="Calibri"/>
              </a:rPr>
              <a:t> </a:t>
            </a:r>
            <a:r>
              <a:rPr sz="1800" dirty="0">
                <a:solidFill>
                  <a:srgbClr val="FFFFFF"/>
                </a:solidFill>
                <a:latin typeface="Calibri"/>
                <a:cs typeface="Calibri"/>
              </a:rPr>
              <a:t>Curtin</a:t>
            </a:r>
            <a:r>
              <a:rPr sz="1800" spc="-10" dirty="0">
                <a:solidFill>
                  <a:srgbClr val="FFFFFF"/>
                </a:solidFill>
                <a:latin typeface="Calibri"/>
                <a:cs typeface="Calibri"/>
              </a:rPr>
              <a:t> </a:t>
            </a:r>
            <a:r>
              <a:rPr sz="1800" dirty="0">
                <a:solidFill>
                  <a:srgbClr val="FFFFFF"/>
                </a:solidFill>
                <a:latin typeface="Calibri"/>
                <a:cs typeface="Calibri"/>
              </a:rPr>
              <a:t>202</a:t>
            </a:r>
            <a:r>
              <a:rPr lang="en-AU" sz="1800" dirty="0">
                <a:solidFill>
                  <a:srgbClr val="FFFFFF"/>
                </a:solidFill>
                <a:latin typeface="Calibri"/>
                <a:cs typeface="Calibri"/>
              </a:rPr>
              <a:t>1</a:t>
            </a:r>
            <a:r>
              <a:rPr sz="1800" spc="-20" dirty="0">
                <a:solidFill>
                  <a:srgbClr val="FFFFFF"/>
                </a:solidFill>
                <a:latin typeface="Calibri"/>
                <a:cs typeface="Calibri"/>
              </a:rPr>
              <a:t> </a:t>
            </a:r>
            <a:r>
              <a:rPr sz="1800" dirty="0">
                <a:solidFill>
                  <a:srgbClr val="FFFFFF"/>
                </a:solidFill>
                <a:latin typeface="Calibri"/>
                <a:cs typeface="Calibri"/>
              </a:rPr>
              <a:t>Student</a:t>
            </a:r>
            <a:r>
              <a:rPr sz="1800" spc="-30" dirty="0">
                <a:solidFill>
                  <a:srgbClr val="FFFFFF"/>
                </a:solidFill>
                <a:latin typeface="Calibri"/>
                <a:cs typeface="Calibri"/>
              </a:rPr>
              <a:t> </a:t>
            </a:r>
            <a:r>
              <a:rPr sz="1800" dirty="0">
                <a:solidFill>
                  <a:srgbClr val="FFFFFF"/>
                </a:solidFill>
                <a:latin typeface="Calibri"/>
                <a:cs typeface="Calibri"/>
              </a:rPr>
              <a:t>Sticker</a:t>
            </a:r>
            <a:r>
              <a:rPr sz="1800" spc="-25" dirty="0">
                <a:solidFill>
                  <a:srgbClr val="FFFFFF"/>
                </a:solidFill>
                <a:latin typeface="Calibri"/>
                <a:cs typeface="Calibri"/>
              </a:rPr>
              <a:t> </a:t>
            </a:r>
            <a:r>
              <a:rPr sz="1800" dirty="0">
                <a:solidFill>
                  <a:srgbClr val="FFFFFF"/>
                </a:solidFill>
                <a:latin typeface="Calibri"/>
                <a:cs typeface="Calibri"/>
              </a:rPr>
              <a:t>for</a:t>
            </a:r>
            <a:r>
              <a:rPr sz="1800" spc="-35" dirty="0">
                <a:solidFill>
                  <a:srgbClr val="FFFFFF"/>
                </a:solidFill>
                <a:latin typeface="Calibri"/>
                <a:cs typeface="Calibri"/>
              </a:rPr>
              <a:t> </a:t>
            </a:r>
            <a:r>
              <a:rPr sz="1800" dirty="0">
                <a:solidFill>
                  <a:srgbClr val="FFFFFF"/>
                </a:solidFill>
                <a:latin typeface="Calibri"/>
                <a:cs typeface="Calibri"/>
              </a:rPr>
              <a:t>Guild</a:t>
            </a:r>
            <a:r>
              <a:rPr sz="1800" spc="-5" dirty="0">
                <a:solidFill>
                  <a:srgbClr val="FFFFFF"/>
                </a:solidFill>
                <a:latin typeface="Calibri"/>
                <a:cs typeface="Calibri"/>
              </a:rPr>
              <a:t> </a:t>
            </a:r>
            <a:r>
              <a:rPr sz="1800" spc="-10" dirty="0">
                <a:solidFill>
                  <a:srgbClr val="FFFFFF"/>
                </a:solidFill>
                <a:latin typeface="Calibri"/>
                <a:cs typeface="Calibri"/>
              </a:rPr>
              <a:t>discounts.</a:t>
            </a:r>
            <a:endParaRPr sz="1800" dirty="0">
              <a:latin typeface="Calibri"/>
              <a:cs typeface="Calibri"/>
            </a:endParaRPr>
          </a:p>
          <a:p>
            <a:pPr marL="756285" lvl="1" indent="-287655">
              <a:lnSpc>
                <a:spcPct val="100000"/>
              </a:lnSpc>
              <a:buFont typeface="Arial"/>
              <a:buChar char="•"/>
              <a:tabLst>
                <a:tab pos="756285" algn="l"/>
                <a:tab pos="756920" algn="l"/>
              </a:tabLst>
            </a:pPr>
            <a:r>
              <a:rPr sz="1800" dirty="0">
                <a:solidFill>
                  <a:srgbClr val="FFFFFF"/>
                </a:solidFill>
                <a:latin typeface="Calibri"/>
                <a:cs typeface="Calibri"/>
              </a:rPr>
              <a:t>These</a:t>
            </a:r>
            <a:r>
              <a:rPr sz="1800" spc="-20" dirty="0">
                <a:solidFill>
                  <a:srgbClr val="FFFFFF"/>
                </a:solidFill>
                <a:latin typeface="Calibri"/>
                <a:cs typeface="Calibri"/>
              </a:rPr>
              <a:t> </a:t>
            </a:r>
            <a:r>
              <a:rPr sz="1800" dirty="0">
                <a:solidFill>
                  <a:srgbClr val="FFFFFF"/>
                </a:solidFill>
                <a:latin typeface="Calibri"/>
                <a:cs typeface="Calibri"/>
              </a:rPr>
              <a:t>are</a:t>
            </a:r>
            <a:r>
              <a:rPr sz="1800" spc="-25" dirty="0">
                <a:solidFill>
                  <a:srgbClr val="FFFFFF"/>
                </a:solidFill>
                <a:latin typeface="Calibri"/>
                <a:cs typeface="Calibri"/>
              </a:rPr>
              <a:t> </a:t>
            </a:r>
            <a:r>
              <a:rPr sz="1800" dirty="0">
                <a:solidFill>
                  <a:srgbClr val="FFFFFF"/>
                </a:solidFill>
                <a:latin typeface="Calibri"/>
                <a:cs typeface="Calibri"/>
              </a:rPr>
              <a:t>available</a:t>
            </a:r>
            <a:r>
              <a:rPr sz="1800" spc="-25" dirty="0">
                <a:solidFill>
                  <a:srgbClr val="FFFFFF"/>
                </a:solidFill>
                <a:latin typeface="Calibri"/>
                <a:cs typeface="Calibri"/>
              </a:rPr>
              <a:t> </a:t>
            </a:r>
            <a:r>
              <a:rPr sz="1800" dirty="0">
                <a:solidFill>
                  <a:srgbClr val="FFFFFF"/>
                </a:solidFill>
                <a:latin typeface="Calibri"/>
                <a:cs typeface="Calibri"/>
              </a:rPr>
              <a:t>from</a:t>
            </a:r>
            <a:r>
              <a:rPr sz="1800" spc="-30" dirty="0">
                <a:solidFill>
                  <a:srgbClr val="FFFFFF"/>
                </a:solidFill>
                <a:latin typeface="Calibri"/>
                <a:cs typeface="Calibri"/>
              </a:rPr>
              <a:t> </a:t>
            </a:r>
            <a:r>
              <a:rPr sz="1800" dirty="0">
                <a:solidFill>
                  <a:srgbClr val="FFFFFF"/>
                </a:solidFill>
                <a:latin typeface="Calibri"/>
                <a:cs typeface="Calibri"/>
              </a:rPr>
              <a:t>Curtin Connect</a:t>
            </a:r>
            <a:r>
              <a:rPr sz="1800" spc="5" dirty="0">
                <a:solidFill>
                  <a:srgbClr val="FFFFFF"/>
                </a:solidFill>
                <a:latin typeface="Calibri"/>
                <a:cs typeface="Calibri"/>
              </a:rPr>
              <a:t> </a:t>
            </a:r>
            <a:r>
              <a:rPr sz="1800" dirty="0">
                <a:solidFill>
                  <a:srgbClr val="FFFFFF"/>
                </a:solidFill>
                <a:latin typeface="Calibri"/>
                <a:cs typeface="Calibri"/>
              </a:rPr>
              <a:t>–</a:t>
            </a:r>
            <a:r>
              <a:rPr sz="1800" spc="-10" dirty="0">
                <a:solidFill>
                  <a:srgbClr val="FFFFFF"/>
                </a:solidFill>
                <a:latin typeface="Calibri"/>
                <a:cs typeface="Calibri"/>
              </a:rPr>
              <a:t> </a:t>
            </a:r>
            <a:r>
              <a:rPr sz="1800" dirty="0">
                <a:solidFill>
                  <a:srgbClr val="FFFFFF"/>
                </a:solidFill>
                <a:latin typeface="Calibri"/>
                <a:cs typeface="Calibri"/>
              </a:rPr>
              <a:t>Building</a:t>
            </a:r>
            <a:r>
              <a:rPr sz="1800" spc="-10" dirty="0">
                <a:solidFill>
                  <a:srgbClr val="FFFFFF"/>
                </a:solidFill>
                <a:latin typeface="Calibri"/>
                <a:cs typeface="Calibri"/>
              </a:rPr>
              <a:t> </a:t>
            </a:r>
            <a:r>
              <a:rPr sz="1800" spc="-20" dirty="0">
                <a:solidFill>
                  <a:srgbClr val="FFFFFF"/>
                </a:solidFill>
                <a:latin typeface="Calibri"/>
                <a:cs typeface="Calibri"/>
              </a:rPr>
              <a:t>102.</a:t>
            </a:r>
            <a:endParaRPr sz="1800" dirty="0">
              <a:latin typeface="Calibri"/>
              <a:cs typeface="Calibri"/>
            </a:endParaRPr>
          </a:p>
          <a:p>
            <a:pPr lvl="1">
              <a:lnSpc>
                <a:spcPct val="100000"/>
              </a:lnSpc>
              <a:spcBef>
                <a:spcPts val="20"/>
              </a:spcBef>
              <a:buClr>
                <a:srgbClr val="FFFFFF"/>
              </a:buClr>
              <a:buFont typeface="Arial"/>
              <a:buChar char="•"/>
            </a:pPr>
            <a:endParaRPr sz="1750" dirty="0">
              <a:latin typeface="Calibri"/>
              <a:cs typeface="Calibri"/>
            </a:endParaRPr>
          </a:p>
          <a:p>
            <a:pPr marL="299085" indent="-287020">
              <a:lnSpc>
                <a:spcPct val="100000"/>
              </a:lnSpc>
              <a:buFont typeface="Arial"/>
              <a:buChar char="•"/>
              <a:tabLst>
                <a:tab pos="299085" algn="l"/>
                <a:tab pos="299720" algn="l"/>
              </a:tabLst>
            </a:pPr>
            <a:r>
              <a:rPr sz="1800" dirty="0">
                <a:solidFill>
                  <a:srgbClr val="FFFFFF"/>
                </a:solidFill>
                <a:latin typeface="Calibri"/>
                <a:cs typeface="Calibri"/>
              </a:rPr>
              <a:t>Make</a:t>
            </a:r>
            <a:r>
              <a:rPr sz="1800" spc="-30" dirty="0">
                <a:solidFill>
                  <a:srgbClr val="FFFFFF"/>
                </a:solidFill>
                <a:latin typeface="Calibri"/>
                <a:cs typeface="Calibri"/>
              </a:rPr>
              <a:t> </a:t>
            </a:r>
            <a:r>
              <a:rPr sz="1800" dirty="0">
                <a:solidFill>
                  <a:srgbClr val="FFFFFF"/>
                </a:solidFill>
                <a:latin typeface="Calibri"/>
                <a:cs typeface="Calibri"/>
              </a:rPr>
              <a:t>sure</a:t>
            </a:r>
            <a:r>
              <a:rPr sz="1800" spc="-30" dirty="0">
                <a:solidFill>
                  <a:srgbClr val="FFFFFF"/>
                </a:solidFill>
                <a:latin typeface="Calibri"/>
                <a:cs typeface="Calibri"/>
              </a:rPr>
              <a:t> </a:t>
            </a:r>
            <a:r>
              <a:rPr sz="1800" dirty="0">
                <a:solidFill>
                  <a:srgbClr val="FFFFFF"/>
                </a:solidFill>
                <a:latin typeface="Calibri"/>
                <a:cs typeface="Calibri"/>
              </a:rPr>
              <a:t>you</a:t>
            </a:r>
            <a:r>
              <a:rPr sz="1800" spc="-20" dirty="0">
                <a:solidFill>
                  <a:srgbClr val="FFFFFF"/>
                </a:solidFill>
                <a:latin typeface="Calibri"/>
                <a:cs typeface="Calibri"/>
              </a:rPr>
              <a:t> </a:t>
            </a:r>
            <a:r>
              <a:rPr sz="1800" dirty="0">
                <a:solidFill>
                  <a:srgbClr val="FFFFFF"/>
                </a:solidFill>
                <a:latin typeface="Calibri"/>
                <a:cs typeface="Calibri"/>
              </a:rPr>
              <a:t>grab</a:t>
            </a:r>
            <a:r>
              <a:rPr sz="1800" spc="-30" dirty="0">
                <a:solidFill>
                  <a:srgbClr val="FFFFFF"/>
                </a:solidFill>
                <a:latin typeface="Calibri"/>
                <a:cs typeface="Calibri"/>
              </a:rPr>
              <a:t> </a:t>
            </a:r>
            <a:r>
              <a:rPr sz="1800" dirty="0">
                <a:solidFill>
                  <a:srgbClr val="FFFFFF"/>
                </a:solidFill>
                <a:latin typeface="Calibri"/>
                <a:cs typeface="Calibri"/>
              </a:rPr>
              <a:t>your</a:t>
            </a:r>
            <a:r>
              <a:rPr sz="1800" spc="-30" dirty="0">
                <a:solidFill>
                  <a:srgbClr val="FFFFFF"/>
                </a:solidFill>
                <a:latin typeface="Calibri"/>
                <a:cs typeface="Calibri"/>
              </a:rPr>
              <a:t> </a:t>
            </a:r>
            <a:r>
              <a:rPr sz="1800" dirty="0">
                <a:solidFill>
                  <a:srgbClr val="FFFFFF"/>
                </a:solidFill>
                <a:latin typeface="Calibri"/>
                <a:cs typeface="Calibri"/>
              </a:rPr>
              <a:t>copy</a:t>
            </a:r>
            <a:r>
              <a:rPr sz="1800" spc="-20" dirty="0">
                <a:solidFill>
                  <a:srgbClr val="FFFFFF"/>
                </a:solidFill>
                <a:latin typeface="Calibri"/>
                <a:cs typeface="Calibri"/>
              </a:rPr>
              <a:t> </a:t>
            </a:r>
            <a:r>
              <a:rPr sz="1800" dirty="0">
                <a:solidFill>
                  <a:srgbClr val="FFFFFF"/>
                </a:solidFill>
                <a:latin typeface="Calibri"/>
                <a:cs typeface="Calibri"/>
              </a:rPr>
              <a:t>of</a:t>
            </a:r>
            <a:r>
              <a:rPr sz="1800" spc="-35" dirty="0">
                <a:solidFill>
                  <a:srgbClr val="FFFFFF"/>
                </a:solidFill>
                <a:latin typeface="Calibri"/>
                <a:cs typeface="Calibri"/>
              </a:rPr>
              <a:t> </a:t>
            </a:r>
            <a:r>
              <a:rPr sz="1800" dirty="0">
                <a:solidFill>
                  <a:srgbClr val="FFFFFF"/>
                </a:solidFill>
                <a:latin typeface="Calibri"/>
                <a:cs typeface="Calibri"/>
              </a:rPr>
              <a:t>the</a:t>
            </a:r>
            <a:r>
              <a:rPr sz="1800" spc="-20" dirty="0">
                <a:solidFill>
                  <a:srgbClr val="FFFFFF"/>
                </a:solidFill>
                <a:latin typeface="Calibri"/>
                <a:cs typeface="Calibri"/>
              </a:rPr>
              <a:t> </a:t>
            </a:r>
            <a:r>
              <a:rPr sz="1800" dirty="0">
                <a:solidFill>
                  <a:srgbClr val="FFFFFF"/>
                </a:solidFill>
                <a:latin typeface="Calibri"/>
                <a:cs typeface="Calibri"/>
              </a:rPr>
              <a:t>Guild</a:t>
            </a:r>
            <a:r>
              <a:rPr sz="1800" spc="-20" dirty="0">
                <a:solidFill>
                  <a:srgbClr val="FFFFFF"/>
                </a:solidFill>
                <a:latin typeface="Calibri"/>
                <a:cs typeface="Calibri"/>
              </a:rPr>
              <a:t> </a:t>
            </a:r>
            <a:r>
              <a:rPr sz="1800" dirty="0">
                <a:solidFill>
                  <a:srgbClr val="FFFFFF"/>
                </a:solidFill>
                <a:latin typeface="Calibri"/>
                <a:cs typeface="Calibri"/>
              </a:rPr>
              <a:t>diary</a:t>
            </a:r>
            <a:r>
              <a:rPr sz="1800" spc="-35" dirty="0">
                <a:solidFill>
                  <a:srgbClr val="FFFFFF"/>
                </a:solidFill>
                <a:latin typeface="Calibri"/>
                <a:cs typeface="Calibri"/>
              </a:rPr>
              <a:t> </a:t>
            </a:r>
            <a:r>
              <a:rPr sz="1800" dirty="0">
                <a:solidFill>
                  <a:srgbClr val="FFFFFF"/>
                </a:solidFill>
                <a:latin typeface="Calibri"/>
                <a:cs typeface="Calibri"/>
              </a:rPr>
              <a:t>before</a:t>
            </a:r>
            <a:r>
              <a:rPr sz="1800" spc="-20" dirty="0">
                <a:solidFill>
                  <a:srgbClr val="FFFFFF"/>
                </a:solidFill>
                <a:latin typeface="Calibri"/>
                <a:cs typeface="Calibri"/>
              </a:rPr>
              <a:t> </a:t>
            </a:r>
            <a:r>
              <a:rPr sz="1800" dirty="0">
                <a:solidFill>
                  <a:srgbClr val="FFFFFF"/>
                </a:solidFill>
                <a:latin typeface="Calibri"/>
                <a:cs typeface="Calibri"/>
              </a:rPr>
              <a:t>they</a:t>
            </a:r>
            <a:r>
              <a:rPr sz="1800" spc="-25" dirty="0">
                <a:solidFill>
                  <a:srgbClr val="FFFFFF"/>
                </a:solidFill>
                <a:latin typeface="Calibri"/>
                <a:cs typeface="Calibri"/>
              </a:rPr>
              <a:t> </a:t>
            </a:r>
            <a:r>
              <a:rPr sz="1800" dirty="0">
                <a:solidFill>
                  <a:srgbClr val="FFFFFF"/>
                </a:solidFill>
                <a:latin typeface="Calibri"/>
                <a:cs typeface="Calibri"/>
              </a:rPr>
              <a:t>run</a:t>
            </a:r>
            <a:r>
              <a:rPr sz="1800" spc="-20" dirty="0">
                <a:solidFill>
                  <a:srgbClr val="FFFFFF"/>
                </a:solidFill>
                <a:latin typeface="Calibri"/>
                <a:cs typeface="Calibri"/>
              </a:rPr>
              <a:t> out!</a:t>
            </a:r>
            <a:endParaRPr sz="1800" dirty="0">
              <a:latin typeface="Calibri"/>
              <a:cs typeface="Calibri"/>
            </a:endParaRPr>
          </a:p>
          <a:p>
            <a:pPr>
              <a:lnSpc>
                <a:spcPct val="100000"/>
              </a:lnSpc>
              <a:spcBef>
                <a:spcPts val="25"/>
              </a:spcBef>
              <a:buClr>
                <a:srgbClr val="FFFFFF"/>
              </a:buClr>
              <a:buFont typeface="Arial"/>
              <a:buChar char="•"/>
            </a:pPr>
            <a:endParaRPr sz="1750" dirty="0">
              <a:latin typeface="Calibri"/>
              <a:cs typeface="Calibri"/>
            </a:endParaRPr>
          </a:p>
          <a:p>
            <a:pPr marL="299085" indent="-287020">
              <a:lnSpc>
                <a:spcPct val="100000"/>
              </a:lnSpc>
              <a:spcBef>
                <a:spcPts val="5"/>
              </a:spcBef>
              <a:buFont typeface="Arial"/>
              <a:buChar char="•"/>
              <a:tabLst>
                <a:tab pos="299085" algn="l"/>
                <a:tab pos="299720" algn="l"/>
              </a:tabLst>
            </a:pPr>
            <a:r>
              <a:rPr sz="1800" dirty="0">
                <a:solidFill>
                  <a:srgbClr val="FFFFFF"/>
                </a:solidFill>
                <a:latin typeface="Calibri"/>
                <a:cs typeface="Calibri"/>
              </a:rPr>
              <a:t>The</a:t>
            </a:r>
            <a:r>
              <a:rPr sz="1800" spc="-10" dirty="0">
                <a:solidFill>
                  <a:srgbClr val="FFFFFF"/>
                </a:solidFill>
                <a:latin typeface="Calibri"/>
                <a:cs typeface="Calibri"/>
              </a:rPr>
              <a:t> </a:t>
            </a:r>
            <a:r>
              <a:rPr sz="1800" b="1" dirty="0">
                <a:solidFill>
                  <a:srgbClr val="FFFFFF"/>
                </a:solidFill>
                <a:latin typeface="Calibri"/>
                <a:cs typeface="Calibri"/>
              </a:rPr>
              <a:t>Guild</a:t>
            </a:r>
            <a:r>
              <a:rPr sz="1800" b="1" spc="-25" dirty="0">
                <a:solidFill>
                  <a:srgbClr val="FFFFFF"/>
                </a:solidFill>
                <a:latin typeface="Calibri"/>
                <a:cs typeface="Calibri"/>
              </a:rPr>
              <a:t> </a:t>
            </a:r>
            <a:r>
              <a:rPr sz="1800" b="1" dirty="0">
                <a:solidFill>
                  <a:srgbClr val="FFFFFF"/>
                </a:solidFill>
                <a:latin typeface="Calibri"/>
                <a:cs typeface="Calibri"/>
              </a:rPr>
              <a:t>Precinct</a:t>
            </a:r>
            <a:r>
              <a:rPr sz="1800" b="1" spc="-35" dirty="0">
                <a:solidFill>
                  <a:srgbClr val="FFFFFF"/>
                </a:solidFill>
                <a:latin typeface="Calibri"/>
                <a:cs typeface="Calibri"/>
              </a:rPr>
              <a:t> </a:t>
            </a:r>
            <a:r>
              <a:rPr sz="1800" b="1" dirty="0">
                <a:solidFill>
                  <a:srgbClr val="FFFFFF"/>
                </a:solidFill>
                <a:latin typeface="Calibri"/>
                <a:cs typeface="Calibri"/>
              </a:rPr>
              <a:t>is</a:t>
            </a:r>
            <a:r>
              <a:rPr sz="1800" b="1" spc="-20" dirty="0">
                <a:solidFill>
                  <a:srgbClr val="FFFFFF"/>
                </a:solidFill>
                <a:latin typeface="Calibri"/>
                <a:cs typeface="Calibri"/>
              </a:rPr>
              <a:t> </a:t>
            </a:r>
            <a:r>
              <a:rPr sz="1800" b="1" dirty="0">
                <a:solidFill>
                  <a:srgbClr val="FFFFFF"/>
                </a:solidFill>
                <a:latin typeface="Calibri"/>
                <a:cs typeface="Calibri"/>
              </a:rPr>
              <a:t>Building</a:t>
            </a:r>
            <a:r>
              <a:rPr sz="1800" b="1" spc="-40" dirty="0">
                <a:solidFill>
                  <a:srgbClr val="FFFFFF"/>
                </a:solidFill>
                <a:latin typeface="Calibri"/>
                <a:cs typeface="Calibri"/>
              </a:rPr>
              <a:t> </a:t>
            </a:r>
            <a:r>
              <a:rPr sz="1800" b="1" dirty="0">
                <a:solidFill>
                  <a:srgbClr val="FFFFFF"/>
                </a:solidFill>
                <a:latin typeface="Calibri"/>
                <a:cs typeface="Calibri"/>
              </a:rPr>
              <a:t>106</a:t>
            </a:r>
            <a:r>
              <a:rPr sz="1800" dirty="0">
                <a:solidFill>
                  <a:srgbClr val="FFFFFF"/>
                </a:solidFill>
                <a:latin typeface="Calibri"/>
                <a:cs typeface="Calibri"/>
              </a:rPr>
              <a:t>,</a:t>
            </a:r>
            <a:r>
              <a:rPr sz="1800" spc="-5" dirty="0">
                <a:solidFill>
                  <a:srgbClr val="FFFFFF"/>
                </a:solidFill>
                <a:latin typeface="Calibri"/>
                <a:cs typeface="Calibri"/>
              </a:rPr>
              <a:t> </a:t>
            </a:r>
            <a:r>
              <a:rPr sz="1800" dirty="0">
                <a:solidFill>
                  <a:srgbClr val="FFFFFF"/>
                </a:solidFill>
                <a:latin typeface="Calibri"/>
                <a:cs typeface="Calibri"/>
              </a:rPr>
              <a:t>most</a:t>
            </a:r>
            <a:r>
              <a:rPr sz="1800" spc="-10" dirty="0">
                <a:solidFill>
                  <a:srgbClr val="FFFFFF"/>
                </a:solidFill>
                <a:latin typeface="Calibri"/>
                <a:cs typeface="Calibri"/>
              </a:rPr>
              <a:t> </a:t>
            </a:r>
            <a:r>
              <a:rPr sz="1800" dirty="0">
                <a:solidFill>
                  <a:srgbClr val="FFFFFF"/>
                </a:solidFill>
                <a:latin typeface="Calibri"/>
                <a:cs typeface="Calibri"/>
              </a:rPr>
              <a:t>of</a:t>
            </a:r>
            <a:r>
              <a:rPr sz="1800" spc="-15" dirty="0">
                <a:solidFill>
                  <a:srgbClr val="FFFFFF"/>
                </a:solidFill>
                <a:latin typeface="Calibri"/>
                <a:cs typeface="Calibri"/>
              </a:rPr>
              <a:t> </a:t>
            </a:r>
            <a:r>
              <a:rPr sz="1800" dirty="0">
                <a:solidFill>
                  <a:srgbClr val="FFFFFF"/>
                </a:solidFill>
                <a:latin typeface="Calibri"/>
                <a:cs typeface="Calibri"/>
              </a:rPr>
              <a:t>our</a:t>
            </a:r>
            <a:r>
              <a:rPr sz="1800" spc="-5" dirty="0">
                <a:solidFill>
                  <a:srgbClr val="FFFFFF"/>
                </a:solidFill>
                <a:latin typeface="Calibri"/>
                <a:cs typeface="Calibri"/>
              </a:rPr>
              <a:t> </a:t>
            </a:r>
            <a:r>
              <a:rPr sz="1800" dirty="0">
                <a:solidFill>
                  <a:srgbClr val="FFFFFF"/>
                </a:solidFill>
                <a:latin typeface="Calibri"/>
                <a:cs typeface="Calibri"/>
              </a:rPr>
              <a:t>services</a:t>
            </a:r>
            <a:r>
              <a:rPr sz="1800" spc="-5" dirty="0">
                <a:solidFill>
                  <a:srgbClr val="FFFFFF"/>
                </a:solidFill>
                <a:latin typeface="Calibri"/>
                <a:cs typeface="Calibri"/>
              </a:rPr>
              <a:t> </a:t>
            </a:r>
            <a:r>
              <a:rPr sz="1800" dirty="0">
                <a:solidFill>
                  <a:srgbClr val="FFFFFF"/>
                </a:solidFill>
                <a:latin typeface="Calibri"/>
                <a:cs typeface="Calibri"/>
              </a:rPr>
              <a:t>are</a:t>
            </a:r>
            <a:r>
              <a:rPr sz="1800" spc="-10" dirty="0">
                <a:solidFill>
                  <a:srgbClr val="FFFFFF"/>
                </a:solidFill>
                <a:latin typeface="Calibri"/>
                <a:cs typeface="Calibri"/>
              </a:rPr>
              <a:t> here.</a:t>
            </a:r>
            <a:endParaRPr sz="1800" dirty="0">
              <a:latin typeface="Calibri"/>
              <a:cs typeface="Calibri"/>
            </a:endParaRPr>
          </a:p>
          <a:p>
            <a:pPr>
              <a:lnSpc>
                <a:spcPct val="100000"/>
              </a:lnSpc>
              <a:spcBef>
                <a:spcPts val="20"/>
              </a:spcBef>
              <a:buClr>
                <a:srgbClr val="FFFFFF"/>
              </a:buClr>
              <a:buFont typeface="Arial"/>
              <a:buChar char="•"/>
            </a:pPr>
            <a:endParaRPr sz="1750" dirty="0">
              <a:latin typeface="Calibri"/>
              <a:cs typeface="Calibri"/>
            </a:endParaRPr>
          </a:p>
          <a:p>
            <a:pPr marL="299085" marR="372110" indent="-287020">
              <a:lnSpc>
                <a:spcPct val="100000"/>
              </a:lnSpc>
              <a:buFont typeface="Arial"/>
              <a:buChar char="•"/>
              <a:tabLst>
                <a:tab pos="299085" algn="l"/>
                <a:tab pos="299720" algn="l"/>
              </a:tabLst>
            </a:pPr>
            <a:r>
              <a:rPr sz="1800" b="1" dirty="0">
                <a:solidFill>
                  <a:srgbClr val="FFFFFF"/>
                </a:solidFill>
                <a:latin typeface="Calibri"/>
                <a:cs typeface="Calibri"/>
              </a:rPr>
              <a:t>Guild</a:t>
            </a:r>
            <a:r>
              <a:rPr sz="1800" b="1" spc="-45" dirty="0">
                <a:solidFill>
                  <a:srgbClr val="FFFFFF"/>
                </a:solidFill>
                <a:latin typeface="Calibri"/>
                <a:cs typeface="Calibri"/>
              </a:rPr>
              <a:t> </a:t>
            </a:r>
            <a:r>
              <a:rPr sz="1800" b="1" dirty="0">
                <a:solidFill>
                  <a:srgbClr val="FFFFFF"/>
                </a:solidFill>
                <a:latin typeface="Calibri"/>
                <a:cs typeface="Calibri"/>
              </a:rPr>
              <a:t>Dollars</a:t>
            </a:r>
            <a:r>
              <a:rPr sz="1800" b="1" spc="-45" dirty="0">
                <a:solidFill>
                  <a:srgbClr val="FFFFFF"/>
                </a:solidFill>
                <a:latin typeface="Calibri"/>
                <a:cs typeface="Calibri"/>
              </a:rPr>
              <a:t> </a:t>
            </a:r>
            <a:r>
              <a:rPr sz="1800" b="1" dirty="0">
                <a:solidFill>
                  <a:srgbClr val="FFFFFF"/>
                </a:solidFill>
                <a:latin typeface="Calibri"/>
                <a:cs typeface="Calibri"/>
              </a:rPr>
              <a:t>Give</a:t>
            </a:r>
            <a:r>
              <a:rPr sz="1800" b="1" spc="-20" dirty="0">
                <a:solidFill>
                  <a:srgbClr val="FFFFFF"/>
                </a:solidFill>
                <a:latin typeface="Calibri"/>
                <a:cs typeface="Calibri"/>
              </a:rPr>
              <a:t> </a:t>
            </a:r>
            <a:r>
              <a:rPr sz="1800" b="1" dirty="0">
                <a:solidFill>
                  <a:srgbClr val="FFFFFF"/>
                </a:solidFill>
                <a:latin typeface="Calibri"/>
                <a:cs typeface="Calibri"/>
              </a:rPr>
              <a:t>Back </a:t>
            </a:r>
            <a:r>
              <a:rPr sz="1800" dirty="0">
                <a:solidFill>
                  <a:srgbClr val="FFFFFF"/>
                </a:solidFill>
                <a:latin typeface="Calibri"/>
                <a:cs typeface="Calibri"/>
              </a:rPr>
              <a:t>–</a:t>
            </a:r>
            <a:r>
              <a:rPr sz="1800" spc="-10" dirty="0">
                <a:solidFill>
                  <a:srgbClr val="FFFFFF"/>
                </a:solidFill>
                <a:latin typeface="Calibri"/>
                <a:cs typeface="Calibri"/>
              </a:rPr>
              <a:t> </a:t>
            </a:r>
            <a:r>
              <a:rPr sz="1800" dirty="0">
                <a:solidFill>
                  <a:srgbClr val="FFFFFF"/>
                </a:solidFill>
                <a:latin typeface="Calibri"/>
                <a:cs typeface="Calibri"/>
              </a:rPr>
              <a:t>money</a:t>
            </a:r>
            <a:r>
              <a:rPr sz="1800" spc="-10" dirty="0">
                <a:solidFill>
                  <a:srgbClr val="FFFFFF"/>
                </a:solidFill>
                <a:latin typeface="Calibri"/>
                <a:cs typeface="Calibri"/>
              </a:rPr>
              <a:t> </a:t>
            </a:r>
            <a:r>
              <a:rPr sz="1800" dirty="0">
                <a:solidFill>
                  <a:srgbClr val="FFFFFF"/>
                </a:solidFill>
                <a:latin typeface="Calibri"/>
                <a:cs typeface="Calibri"/>
              </a:rPr>
              <a:t>spent</a:t>
            </a:r>
            <a:r>
              <a:rPr sz="1800" spc="-10" dirty="0">
                <a:solidFill>
                  <a:srgbClr val="FFFFFF"/>
                </a:solidFill>
                <a:latin typeface="Calibri"/>
                <a:cs typeface="Calibri"/>
              </a:rPr>
              <a:t> </a:t>
            </a:r>
            <a:r>
              <a:rPr sz="1800" dirty="0">
                <a:solidFill>
                  <a:srgbClr val="FFFFFF"/>
                </a:solidFill>
                <a:latin typeface="Calibri"/>
                <a:cs typeface="Calibri"/>
              </a:rPr>
              <a:t>at</a:t>
            </a:r>
            <a:r>
              <a:rPr sz="1800" spc="-15" dirty="0">
                <a:solidFill>
                  <a:srgbClr val="FFFFFF"/>
                </a:solidFill>
                <a:latin typeface="Calibri"/>
                <a:cs typeface="Calibri"/>
              </a:rPr>
              <a:t> </a:t>
            </a:r>
            <a:r>
              <a:rPr sz="1800" dirty="0">
                <a:solidFill>
                  <a:srgbClr val="FFFFFF"/>
                </a:solidFill>
                <a:latin typeface="Calibri"/>
                <a:cs typeface="Calibri"/>
              </a:rPr>
              <a:t>Guild outlets</a:t>
            </a:r>
            <a:r>
              <a:rPr sz="1800" spc="10" dirty="0">
                <a:solidFill>
                  <a:srgbClr val="FFFFFF"/>
                </a:solidFill>
                <a:latin typeface="Calibri"/>
                <a:cs typeface="Calibri"/>
              </a:rPr>
              <a:t> </a:t>
            </a:r>
            <a:r>
              <a:rPr sz="1800" dirty="0">
                <a:solidFill>
                  <a:srgbClr val="FFFFFF"/>
                </a:solidFill>
                <a:latin typeface="Calibri"/>
                <a:cs typeface="Calibri"/>
              </a:rPr>
              <a:t>is</a:t>
            </a:r>
            <a:r>
              <a:rPr sz="1800" spc="-10" dirty="0">
                <a:solidFill>
                  <a:srgbClr val="FFFFFF"/>
                </a:solidFill>
                <a:latin typeface="Calibri"/>
                <a:cs typeface="Calibri"/>
              </a:rPr>
              <a:t> </a:t>
            </a:r>
            <a:r>
              <a:rPr sz="1800" dirty="0">
                <a:solidFill>
                  <a:srgbClr val="FFFFFF"/>
                </a:solidFill>
                <a:latin typeface="Calibri"/>
                <a:cs typeface="Calibri"/>
              </a:rPr>
              <a:t>used</a:t>
            </a:r>
            <a:r>
              <a:rPr sz="1800" spc="-5" dirty="0">
                <a:solidFill>
                  <a:srgbClr val="FFFFFF"/>
                </a:solidFill>
                <a:latin typeface="Calibri"/>
                <a:cs typeface="Calibri"/>
              </a:rPr>
              <a:t> </a:t>
            </a:r>
            <a:r>
              <a:rPr sz="1800" spc="-25" dirty="0">
                <a:solidFill>
                  <a:srgbClr val="FFFFFF"/>
                </a:solidFill>
                <a:latin typeface="Calibri"/>
                <a:cs typeface="Calibri"/>
              </a:rPr>
              <a:t>to </a:t>
            </a:r>
            <a:r>
              <a:rPr sz="1800" dirty="0">
                <a:solidFill>
                  <a:srgbClr val="FFFFFF"/>
                </a:solidFill>
                <a:latin typeface="Calibri"/>
                <a:cs typeface="Calibri"/>
              </a:rPr>
              <a:t>support</a:t>
            </a:r>
            <a:r>
              <a:rPr sz="1800" spc="-30" dirty="0">
                <a:solidFill>
                  <a:srgbClr val="FFFFFF"/>
                </a:solidFill>
                <a:latin typeface="Calibri"/>
                <a:cs typeface="Calibri"/>
              </a:rPr>
              <a:t> </a:t>
            </a:r>
            <a:r>
              <a:rPr sz="1800" dirty="0">
                <a:solidFill>
                  <a:srgbClr val="FFFFFF"/>
                </a:solidFill>
                <a:latin typeface="Calibri"/>
                <a:cs typeface="Calibri"/>
              </a:rPr>
              <a:t>services and</a:t>
            </a:r>
            <a:r>
              <a:rPr sz="1800" spc="-10" dirty="0">
                <a:solidFill>
                  <a:srgbClr val="FFFFFF"/>
                </a:solidFill>
                <a:latin typeface="Calibri"/>
                <a:cs typeface="Calibri"/>
              </a:rPr>
              <a:t> </a:t>
            </a:r>
            <a:r>
              <a:rPr sz="1800" dirty="0">
                <a:solidFill>
                  <a:srgbClr val="FFFFFF"/>
                </a:solidFill>
                <a:latin typeface="Calibri"/>
                <a:cs typeface="Calibri"/>
              </a:rPr>
              <a:t>initiatives</a:t>
            </a:r>
            <a:r>
              <a:rPr sz="1800" spc="-10" dirty="0">
                <a:solidFill>
                  <a:srgbClr val="FFFFFF"/>
                </a:solidFill>
                <a:latin typeface="Calibri"/>
                <a:cs typeface="Calibri"/>
              </a:rPr>
              <a:t> </a:t>
            </a:r>
            <a:r>
              <a:rPr sz="1800" dirty="0">
                <a:solidFill>
                  <a:srgbClr val="FFFFFF"/>
                </a:solidFill>
                <a:latin typeface="Calibri"/>
                <a:cs typeface="Calibri"/>
              </a:rPr>
              <a:t>on</a:t>
            </a:r>
            <a:r>
              <a:rPr sz="1800" spc="-5" dirty="0">
                <a:solidFill>
                  <a:srgbClr val="FFFFFF"/>
                </a:solidFill>
                <a:latin typeface="Calibri"/>
                <a:cs typeface="Calibri"/>
              </a:rPr>
              <a:t> </a:t>
            </a:r>
            <a:r>
              <a:rPr sz="1800" spc="-10" dirty="0">
                <a:solidFill>
                  <a:srgbClr val="FFFFFF"/>
                </a:solidFill>
                <a:latin typeface="Calibri"/>
                <a:cs typeface="Calibri"/>
              </a:rPr>
              <a:t>campus.</a:t>
            </a:r>
            <a:endParaRPr sz="1800" dirty="0">
              <a:latin typeface="Calibri"/>
              <a:cs typeface="Calibri"/>
            </a:endParaRPr>
          </a:p>
          <a:p>
            <a:pPr>
              <a:lnSpc>
                <a:spcPct val="100000"/>
              </a:lnSpc>
              <a:spcBef>
                <a:spcPts val="30"/>
              </a:spcBef>
              <a:buClr>
                <a:srgbClr val="FFFFFF"/>
              </a:buClr>
              <a:buFont typeface="Arial"/>
              <a:buChar char="•"/>
            </a:pPr>
            <a:endParaRPr sz="1750" dirty="0">
              <a:latin typeface="Calibri"/>
              <a:cs typeface="Calibri"/>
            </a:endParaRPr>
          </a:p>
          <a:p>
            <a:pPr marL="299085" marR="634365" indent="-287020">
              <a:lnSpc>
                <a:spcPct val="100000"/>
              </a:lnSpc>
              <a:buFont typeface="Arial"/>
              <a:buChar char="•"/>
              <a:tabLst>
                <a:tab pos="299085" algn="l"/>
                <a:tab pos="299720" algn="l"/>
              </a:tabLst>
            </a:pPr>
            <a:r>
              <a:rPr sz="1800" b="1" spc="-10" dirty="0">
                <a:solidFill>
                  <a:srgbClr val="FFFFFF"/>
                </a:solidFill>
                <a:latin typeface="Calibri"/>
                <a:cs typeface="Calibri"/>
              </a:rPr>
              <a:t>We’re</a:t>
            </a:r>
            <a:r>
              <a:rPr sz="1800" b="1" spc="-40" dirty="0">
                <a:solidFill>
                  <a:srgbClr val="FFFFFF"/>
                </a:solidFill>
                <a:latin typeface="Calibri"/>
                <a:cs typeface="Calibri"/>
              </a:rPr>
              <a:t> </a:t>
            </a:r>
            <a:r>
              <a:rPr sz="1800" b="1" dirty="0">
                <a:solidFill>
                  <a:srgbClr val="FFFFFF"/>
                </a:solidFill>
                <a:latin typeface="Calibri"/>
                <a:cs typeface="Calibri"/>
              </a:rPr>
              <a:t>a</a:t>
            </a:r>
            <a:r>
              <a:rPr sz="1800" b="1" spc="-20" dirty="0">
                <a:solidFill>
                  <a:srgbClr val="FFFFFF"/>
                </a:solidFill>
                <a:latin typeface="Calibri"/>
                <a:cs typeface="Calibri"/>
              </a:rPr>
              <a:t> </a:t>
            </a:r>
            <a:r>
              <a:rPr sz="1800" b="1" dirty="0">
                <a:solidFill>
                  <a:srgbClr val="FFFFFF"/>
                </a:solidFill>
                <a:latin typeface="Calibri"/>
                <a:cs typeface="Calibri"/>
              </a:rPr>
              <a:t>not-</a:t>
            </a:r>
            <a:r>
              <a:rPr sz="1800" b="1" spc="-10" dirty="0">
                <a:solidFill>
                  <a:srgbClr val="FFFFFF"/>
                </a:solidFill>
                <a:latin typeface="Calibri"/>
                <a:cs typeface="Calibri"/>
              </a:rPr>
              <a:t>for-</a:t>
            </a:r>
            <a:r>
              <a:rPr sz="1800" b="1" dirty="0">
                <a:solidFill>
                  <a:srgbClr val="FFFFFF"/>
                </a:solidFill>
                <a:latin typeface="Calibri"/>
                <a:cs typeface="Calibri"/>
              </a:rPr>
              <a:t>profit</a:t>
            </a:r>
            <a:r>
              <a:rPr sz="1800" b="1" spc="-45" dirty="0">
                <a:solidFill>
                  <a:srgbClr val="FFFFFF"/>
                </a:solidFill>
                <a:latin typeface="Calibri"/>
                <a:cs typeface="Calibri"/>
              </a:rPr>
              <a:t> </a:t>
            </a:r>
            <a:r>
              <a:rPr sz="1800" dirty="0">
                <a:solidFill>
                  <a:srgbClr val="FFFFFF"/>
                </a:solidFill>
                <a:latin typeface="Calibri"/>
                <a:cs typeface="Calibri"/>
              </a:rPr>
              <a:t>and</a:t>
            </a:r>
            <a:r>
              <a:rPr sz="1800" spc="-5" dirty="0">
                <a:solidFill>
                  <a:srgbClr val="FFFFFF"/>
                </a:solidFill>
                <a:latin typeface="Calibri"/>
                <a:cs typeface="Calibri"/>
              </a:rPr>
              <a:t> </a:t>
            </a:r>
            <a:r>
              <a:rPr sz="1800" dirty="0">
                <a:solidFill>
                  <a:srgbClr val="FFFFFF"/>
                </a:solidFill>
                <a:latin typeface="Calibri"/>
                <a:cs typeface="Calibri"/>
              </a:rPr>
              <a:t>we</a:t>
            </a:r>
            <a:r>
              <a:rPr sz="1800" spc="-20" dirty="0">
                <a:solidFill>
                  <a:srgbClr val="FFFFFF"/>
                </a:solidFill>
                <a:latin typeface="Calibri"/>
                <a:cs typeface="Calibri"/>
              </a:rPr>
              <a:t> </a:t>
            </a:r>
            <a:r>
              <a:rPr sz="1800" dirty="0">
                <a:solidFill>
                  <a:srgbClr val="FFFFFF"/>
                </a:solidFill>
                <a:latin typeface="Calibri"/>
                <a:cs typeface="Calibri"/>
              </a:rPr>
              <a:t>are</a:t>
            </a:r>
            <a:r>
              <a:rPr sz="1800" spc="-20" dirty="0">
                <a:solidFill>
                  <a:srgbClr val="FFFFFF"/>
                </a:solidFill>
                <a:latin typeface="Calibri"/>
                <a:cs typeface="Calibri"/>
              </a:rPr>
              <a:t> </a:t>
            </a:r>
            <a:r>
              <a:rPr sz="1800" dirty="0">
                <a:solidFill>
                  <a:srgbClr val="FFFFFF"/>
                </a:solidFill>
                <a:latin typeface="Calibri"/>
                <a:cs typeface="Calibri"/>
              </a:rPr>
              <a:t>here</a:t>
            </a:r>
            <a:r>
              <a:rPr sz="1800" spc="-10" dirty="0">
                <a:solidFill>
                  <a:srgbClr val="FFFFFF"/>
                </a:solidFill>
                <a:latin typeface="Calibri"/>
                <a:cs typeface="Calibri"/>
              </a:rPr>
              <a:t> </a:t>
            </a:r>
            <a:r>
              <a:rPr sz="1800" dirty="0">
                <a:solidFill>
                  <a:srgbClr val="FFFFFF"/>
                </a:solidFill>
                <a:latin typeface="Calibri"/>
                <a:cs typeface="Calibri"/>
              </a:rPr>
              <a:t>to</a:t>
            </a:r>
            <a:r>
              <a:rPr sz="1800" spc="-25" dirty="0">
                <a:solidFill>
                  <a:srgbClr val="FFFFFF"/>
                </a:solidFill>
                <a:latin typeface="Calibri"/>
                <a:cs typeface="Calibri"/>
              </a:rPr>
              <a:t> </a:t>
            </a:r>
            <a:r>
              <a:rPr sz="1800" dirty="0">
                <a:solidFill>
                  <a:srgbClr val="FFFFFF"/>
                </a:solidFill>
                <a:latin typeface="Calibri"/>
                <a:cs typeface="Calibri"/>
              </a:rPr>
              <a:t>support</a:t>
            </a:r>
            <a:r>
              <a:rPr sz="1800" spc="-25" dirty="0">
                <a:solidFill>
                  <a:srgbClr val="FFFFFF"/>
                </a:solidFill>
                <a:latin typeface="Calibri"/>
                <a:cs typeface="Calibri"/>
              </a:rPr>
              <a:t> </a:t>
            </a:r>
            <a:r>
              <a:rPr sz="1800" dirty="0">
                <a:solidFill>
                  <a:srgbClr val="FFFFFF"/>
                </a:solidFill>
                <a:latin typeface="Calibri"/>
                <a:cs typeface="Calibri"/>
              </a:rPr>
              <a:t>our</a:t>
            </a:r>
            <a:r>
              <a:rPr sz="1800" spc="-15" dirty="0">
                <a:solidFill>
                  <a:srgbClr val="FFFFFF"/>
                </a:solidFill>
                <a:latin typeface="Calibri"/>
                <a:cs typeface="Calibri"/>
              </a:rPr>
              <a:t> </a:t>
            </a:r>
            <a:r>
              <a:rPr sz="1800" spc="-10" dirty="0">
                <a:solidFill>
                  <a:srgbClr val="FFFFFF"/>
                </a:solidFill>
                <a:latin typeface="Calibri"/>
                <a:cs typeface="Calibri"/>
              </a:rPr>
              <a:t>student members</a:t>
            </a:r>
            <a:r>
              <a:rPr lang="en-AU" sz="1800" spc="-10" dirty="0">
                <a:solidFill>
                  <a:srgbClr val="FFFFFF"/>
                </a:solidFill>
                <a:latin typeface="Calibri"/>
                <a:cs typeface="Calibri"/>
              </a:rPr>
              <a:t>. Student wellbeing is our number one priority. </a:t>
            </a:r>
            <a:endParaRPr sz="1800" dirty="0">
              <a:latin typeface="Calibri"/>
              <a:cs typeface="Calibri"/>
            </a:endParaRPr>
          </a:p>
        </p:txBody>
      </p:sp>
      <p:pic>
        <p:nvPicPr>
          <p:cNvPr id="11" name="object 11"/>
          <p:cNvPicPr/>
          <p:nvPr/>
        </p:nvPicPr>
        <p:blipFill>
          <a:blip r:embed="rId5" cstate="print"/>
          <a:stretch>
            <a:fillRect/>
          </a:stretch>
        </p:blipFill>
        <p:spPr>
          <a:xfrm>
            <a:off x="9347575" y="6383144"/>
            <a:ext cx="2059481" cy="342465"/>
          </a:xfrm>
          <a:prstGeom prst="rect">
            <a:avLst/>
          </a:prstGeom>
        </p:spPr>
      </p:pic>
      <p:pic>
        <p:nvPicPr>
          <p:cNvPr id="12" name="object 12"/>
          <p:cNvPicPr/>
          <p:nvPr/>
        </p:nvPicPr>
        <p:blipFill>
          <a:blip r:embed="rId6" cstate="print"/>
          <a:stretch>
            <a:fillRect/>
          </a:stretch>
        </p:blipFill>
        <p:spPr>
          <a:xfrm>
            <a:off x="8570976" y="6298691"/>
            <a:ext cx="612648" cy="515109"/>
          </a:xfrm>
          <a:prstGeom prst="rect">
            <a:avLst/>
          </a:prstGeom>
        </p:spPr>
      </p:pic>
      <p:pic>
        <p:nvPicPr>
          <p:cNvPr id="13" name="object 13"/>
          <p:cNvPicPr/>
          <p:nvPr/>
        </p:nvPicPr>
        <p:blipFill>
          <a:blip r:embed="rId7" cstate="print"/>
          <a:stretch>
            <a:fillRect/>
          </a:stretch>
        </p:blipFill>
        <p:spPr>
          <a:xfrm>
            <a:off x="182879" y="6252971"/>
            <a:ext cx="1959864" cy="605026"/>
          </a:xfrm>
          <a:prstGeom prst="rect">
            <a:avLst/>
          </a:prstGeom>
        </p:spPr>
      </p:pic>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ts val="980"/>
              </a:lnSpc>
            </a:pPr>
            <a:r>
              <a:rPr dirty="0"/>
              <a:t>CRICOS</a:t>
            </a:r>
            <a:r>
              <a:rPr spc="80" dirty="0"/>
              <a:t> </a:t>
            </a:r>
            <a:r>
              <a:rPr dirty="0"/>
              <a:t>Provider</a:t>
            </a:r>
            <a:r>
              <a:rPr spc="90" dirty="0"/>
              <a:t> </a:t>
            </a:r>
            <a:r>
              <a:rPr dirty="0"/>
              <a:t>Code:</a:t>
            </a:r>
            <a:r>
              <a:rPr spc="85" dirty="0"/>
              <a:t> </a:t>
            </a:r>
            <a:r>
              <a:rPr spc="-10" dirty="0"/>
              <a:t>00301J</a:t>
            </a:r>
          </a:p>
        </p:txBody>
      </p:sp>
      <p:pic>
        <p:nvPicPr>
          <p:cNvPr id="15" name="Picture 14">
            <a:extLst>
              <a:ext uri="{FF2B5EF4-FFF2-40B4-BE49-F238E27FC236}">
                <a16:creationId xmlns:a16="http://schemas.microsoft.com/office/drawing/2014/main" id="{07E1F345-F00B-1B48-97E6-E82F5955D2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8050869" y="3104733"/>
            <a:ext cx="3058738" cy="2609885"/>
          </a:xfrm>
          <a:prstGeom prst="rect">
            <a:avLst/>
          </a:prstGeom>
        </p:spPr>
      </p:pic>
      <p:sp>
        <p:nvSpPr>
          <p:cNvPr id="6" name="TextBox 5">
            <a:extLst>
              <a:ext uri="{FF2B5EF4-FFF2-40B4-BE49-F238E27FC236}">
                <a16:creationId xmlns:a16="http://schemas.microsoft.com/office/drawing/2014/main" id="{FA70952A-F1F3-9242-BEC0-DFC296EED48D}"/>
              </a:ext>
            </a:extLst>
          </p:cNvPr>
          <p:cNvSpPr txBox="1"/>
          <p:nvPr/>
        </p:nvSpPr>
        <p:spPr>
          <a:xfrm>
            <a:off x="11582400" y="6383144"/>
            <a:ext cx="381000" cy="369332"/>
          </a:xfrm>
          <a:prstGeom prst="rect">
            <a:avLst/>
          </a:prstGeom>
          <a:noFill/>
        </p:spPr>
        <p:txBody>
          <a:bodyPr wrap="square" rtlCol="0">
            <a:spAutoFit/>
          </a:bodyPr>
          <a:lstStyle/>
          <a:p>
            <a:r>
              <a:rPr lang="en-US" dirty="0"/>
              <a:t>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27075" y="6406896"/>
            <a:ext cx="1767839" cy="275819"/>
          </a:xfrm>
          <a:prstGeom prst="rect">
            <a:avLst/>
          </a:prstGeom>
        </p:spPr>
      </p:pic>
      <p:grpSp>
        <p:nvGrpSpPr>
          <p:cNvPr id="4" name="object 4"/>
          <p:cNvGrpSpPr/>
          <p:nvPr/>
        </p:nvGrpSpPr>
        <p:grpSpPr>
          <a:xfrm>
            <a:off x="0" y="0"/>
            <a:ext cx="12192000" cy="6858000"/>
            <a:chOff x="0" y="0"/>
            <a:chExt cx="12192000" cy="6858000"/>
          </a:xfrm>
        </p:grpSpPr>
        <p:pic>
          <p:nvPicPr>
            <p:cNvPr id="5" name="object 5"/>
            <p:cNvPicPr/>
            <p:nvPr/>
          </p:nvPicPr>
          <p:blipFill>
            <a:blip r:embed="rId3" cstate="print"/>
            <a:stretch>
              <a:fillRect/>
            </a:stretch>
          </p:blipFill>
          <p:spPr>
            <a:xfrm>
              <a:off x="9997440" y="0"/>
              <a:ext cx="2194559" cy="6239256"/>
            </a:xfrm>
            <a:prstGeom prst="rect">
              <a:avLst/>
            </a:prstGeom>
          </p:spPr>
        </p:pic>
        <p:sp>
          <p:nvSpPr>
            <p:cNvPr id="6" name="object 6"/>
            <p:cNvSpPr/>
            <p:nvPr/>
          </p:nvSpPr>
          <p:spPr>
            <a:xfrm>
              <a:off x="0" y="4876800"/>
              <a:ext cx="12192000" cy="1361440"/>
            </a:xfrm>
            <a:custGeom>
              <a:avLst/>
              <a:gdLst/>
              <a:ahLst/>
              <a:cxnLst/>
              <a:rect l="l" t="t" r="r" b="b"/>
              <a:pathLst>
                <a:path w="12192000" h="1361439">
                  <a:moveTo>
                    <a:pt x="0" y="1360932"/>
                  </a:moveTo>
                  <a:lnTo>
                    <a:pt x="12192000" y="1360932"/>
                  </a:lnTo>
                  <a:lnTo>
                    <a:pt x="12192000" y="0"/>
                  </a:lnTo>
                  <a:lnTo>
                    <a:pt x="0" y="0"/>
                  </a:lnTo>
                  <a:lnTo>
                    <a:pt x="0" y="1360932"/>
                  </a:lnTo>
                  <a:close/>
                </a:path>
              </a:pathLst>
            </a:custGeom>
            <a:solidFill>
              <a:srgbClr val="FFFFFF"/>
            </a:solidFill>
          </p:spPr>
          <p:txBody>
            <a:bodyPr wrap="square" lIns="0" tIns="0" rIns="0" bIns="0" rtlCol="0"/>
            <a:lstStyle/>
            <a:p>
              <a:endParaRPr/>
            </a:p>
          </p:txBody>
        </p:sp>
        <p:sp>
          <p:nvSpPr>
            <p:cNvPr id="7" name="object 7"/>
            <p:cNvSpPr/>
            <p:nvPr/>
          </p:nvSpPr>
          <p:spPr>
            <a:xfrm>
              <a:off x="790955" y="1627632"/>
              <a:ext cx="3728720" cy="5080"/>
            </a:xfrm>
            <a:custGeom>
              <a:avLst/>
              <a:gdLst/>
              <a:ahLst/>
              <a:cxnLst/>
              <a:rect l="l" t="t" r="r" b="b"/>
              <a:pathLst>
                <a:path w="3728720" h="5080">
                  <a:moveTo>
                    <a:pt x="0" y="0"/>
                  </a:moveTo>
                  <a:lnTo>
                    <a:pt x="3728466" y="4825"/>
                  </a:lnTo>
                </a:path>
              </a:pathLst>
            </a:custGeom>
            <a:ln w="85343">
              <a:solidFill>
                <a:srgbClr val="F68A1F"/>
              </a:solidFill>
            </a:ln>
          </p:spPr>
          <p:txBody>
            <a:bodyPr wrap="square" lIns="0" tIns="0" rIns="0" bIns="0" rtlCol="0"/>
            <a:lstStyle/>
            <a:p>
              <a:endParaRPr/>
            </a:p>
          </p:txBody>
        </p:sp>
        <p:pic>
          <p:nvPicPr>
            <p:cNvPr id="8" name="object 8"/>
            <p:cNvPicPr/>
            <p:nvPr/>
          </p:nvPicPr>
          <p:blipFill>
            <a:blip r:embed="rId4" cstate="print"/>
            <a:stretch>
              <a:fillRect/>
            </a:stretch>
          </p:blipFill>
          <p:spPr>
            <a:xfrm>
              <a:off x="4960620" y="5053584"/>
              <a:ext cx="1274064" cy="1100327"/>
            </a:xfrm>
            <a:prstGeom prst="rect">
              <a:avLst/>
            </a:prstGeom>
          </p:spPr>
        </p:pic>
        <p:pic>
          <p:nvPicPr>
            <p:cNvPr id="9" name="object 9"/>
            <p:cNvPicPr/>
            <p:nvPr/>
          </p:nvPicPr>
          <p:blipFill>
            <a:blip r:embed="rId5" cstate="print"/>
            <a:stretch>
              <a:fillRect/>
            </a:stretch>
          </p:blipFill>
          <p:spPr>
            <a:xfrm>
              <a:off x="5024628" y="5117591"/>
              <a:ext cx="1095755" cy="922019"/>
            </a:xfrm>
            <a:prstGeom prst="rect">
              <a:avLst/>
            </a:prstGeom>
          </p:spPr>
        </p:pic>
        <p:sp>
          <p:nvSpPr>
            <p:cNvPr id="10" name="object 10"/>
            <p:cNvSpPr/>
            <p:nvPr/>
          </p:nvSpPr>
          <p:spPr>
            <a:xfrm>
              <a:off x="5005578" y="5098541"/>
              <a:ext cx="1134110" cy="960119"/>
            </a:xfrm>
            <a:custGeom>
              <a:avLst/>
              <a:gdLst/>
              <a:ahLst/>
              <a:cxnLst/>
              <a:rect l="l" t="t" r="r" b="b"/>
              <a:pathLst>
                <a:path w="1134110" h="960120">
                  <a:moveTo>
                    <a:pt x="0" y="960119"/>
                  </a:moveTo>
                  <a:lnTo>
                    <a:pt x="1133855" y="960119"/>
                  </a:lnTo>
                  <a:lnTo>
                    <a:pt x="1133855" y="0"/>
                  </a:lnTo>
                  <a:lnTo>
                    <a:pt x="0" y="0"/>
                  </a:lnTo>
                  <a:lnTo>
                    <a:pt x="0" y="960119"/>
                  </a:lnTo>
                  <a:close/>
                </a:path>
              </a:pathLst>
            </a:custGeom>
            <a:ln w="38100">
              <a:solidFill>
                <a:srgbClr val="000000"/>
              </a:solidFill>
            </a:ln>
          </p:spPr>
          <p:txBody>
            <a:bodyPr wrap="square" lIns="0" tIns="0" rIns="0" bIns="0" rtlCol="0"/>
            <a:lstStyle/>
            <a:p>
              <a:endParaRPr/>
            </a:p>
          </p:txBody>
        </p:sp>
        <p:pic>
          <p:nvPicPr>
            <p:cNvPr id="11" name="object 11"/>
            <p:cNvPicPr/>
            <p:nvPr/>
          </p:nvPicPr>
          <p:blipFill>
            <a:blip r:embed="rId6" cstate="print"/>
            <a:stretch>
              <a:fillRect/>
            </a:stretch>
          </p:blipFill>
          <p:spPr>
            <a:xfrm>
              <a:off x="1426463" y="4925567"/>
              <a:ext cx="2221991" cy="1234452"/>
            </a:xfrm>
            <a:prstGeom prst="rect">
              <a:avLst/>
            </a:prstGeom>
          </p:spPr>
        </p:pic>
        <p:pic>
          <p:nvPicPr>
            <p:cNvPr id="12" name="object 12"/>
            <p:cNvPicPr/>
            <p:nvPr/>
          </p:nvPicPr>
          <p:blipFill>
            <a:blip r:embed="rId7" cstate="print"/>
            <a:stretch>
              <a:fillRect/>
            </a:stretch>
          </p:blipFill>
          <p:spPr>
            <a:xfrm>
              <a:off x="1490472" y="4989576"/>
              <a:ext cx="2043683" cy="1056132"/>
            </a:xfrm>
            <a:prstGeom prst="rect">
              <a:avLst/>
            </a:prstGeom>
          </p:spPr>
        </p:pic>
        <p:sp>
          <p:nvSpPr>
            <p:cNvPr id="13" name="object 13"/>
            <p:cNvSpPr/>
            <p:nvPr/>
          </p:nvSpPr>
          <p:spPr>
            <a:xfrm>
              <a:off x="1471422" y="4970526"/>
              <a:ext cx="2082164" cy="1094740"/>
            </a:xfrm>
            <a:custGeom>
              <a:avLst/>
              <a:gdLst/>
              <a:ahLst/>
              <a:cxnLst/>
              <a:rect l="l" t="t" r="r" b="b"/>
              <a:pathLst>
                <a:path w="2082164" h="1094739">
                  <a:moveTo>
                    <a:pt x="0" y="1094232"/>
                  </a:moveTo>
                  <a:lnTo>
                    <a:pt x="2081783" y="1094232"/>
                  </a:lnTo>
                  <a:lnTo>
                    <a:pt x="2081783" y="0"/>
                  </a:lnTo>
                  <a:lnTo>
                    <a:pt x="0" y="0"/>
                  </a:lnTo>
                  <a:lnTo>
                    <a:pt x="0" y="1094232"/>
                  </a:lnTo>
                  <a:close/>
                </a:path>
              </a:pathLst>
            </a:custGeom>
            <a:ln w="38100">
              <a:solidFill>
                <a:srgbClr val="000000"/>
              </a:solidFill>
            </a:ln>
          </p:spPr>
          <p:txBody>
            <a:bodyPr wrap="square" lIns="0" tIns="0" rIns="0" bIns="0" rtlCol="0"/>
            <a:lstStyle/>
            <a:p>
              <a:endParaRPr/>
            </a:p>
          </p:txBody>
        </p:sp>
        <p:pic>
          <p:nvPicPr>
            <p:cNvPr id="14" name="object 14"/>
            <p:cNvPicPr/>
            <p:nvPr/>
          </p:nvPicPr>
          <p:blipFill>
            <a:blip r:embed="rId8" cstate="print"/>
            <a:stretch>
              <a:fillRect/>
            </a:stretch>
          </p:blipFill>
          <p:spPr>
            <a:xfrm>
              <a:off x="7546847" y="5026152"/>
              <a:ext cx="3659124" cy="1155192"/>
            </a:xfrm>
            <a:prstGeom prst="rect">
              <a:avLst/>
            </a:prstGeom>
          </p:spPr>
        </p:pic>
        <p:pic>
          <p:nvPicPr>
            <p:cNvPr id="15" name="object 15"/>
            <p:cNvPicPr/>
            <p:nvPr/>
          </p:nvPicPr>
          <p:blipFill>
            <a:blip r:embed="rId9" cstate="print"/>
            <a:stretch>
              <a:fillRect/>
            </a:stretch>
          </p:blipFill>
          <p:spPr>
            <a:xfrm>
              <a:off x="7610856" y="5090159"/>
              <a:ext cx="3480815" cy="976883"/>
            </a:xfrm>
            <a:prstGeom prst="rect">
              <a:avLst/>
            </a:prstGeom>
          </p:spPr>
        </p:pic>
        <p:sp>
          <p:nvSpPr>
            <p:cNvPr id="16" name="object 16"/>
            <p:cNvSpPr/>
            <p:nvPr/>
          </p:nvSpPr>
          <p:spPr>
            <a:xfrm>
              <a:off x="7591806" y="5071109"/>
              <a:ext cx="3519170" cy="1015365"/>
            </a:xfrm>
            <a:custGeom>
              <a:avLst/>
              <a:gdLst/>
              <a:ahLst/>
              <a:cxnLst/>
              <a:rect l="l" t="t" r="r" b="b"/>
              <a:pathLst>
                <a:path w="3519170" h="1015364">
                  <a:moveTo>
                    <a:pt x="0" y="1014983"/>
                  </a:moveTo>
                  <a:lnTo>
                    <a:pt x="3518915" y="1014983"/>
                  </a:lnTo>
                  <a:lnTo>
                    <a:pt x="3518915" y="0"/>
                  </a:lnTo>
                  <a:lnTo>
                    <a:pt x="0" y="0"/>
                  </a:lnTo>
                  <a:lnTo>
                    <a:pt x="0" y="1014983"/>
                  </a:lnTo>
                  <a:close/>
                </a:path>
              </a:pathLst>
            </a:custGeom>
            <a:ln w="38100">
              <a:solidFill>
                <a:srgbClr val="000000"/>
              </a:solidFill>
            </a:ln>
          </p:spPr>
          <p:txBody>
            <a:bodyPr wrap="square" lIns="0" tIns="0" rIns="0" bIns="0" rtlCol="0"/>
            <a:lstStyle/>
            <a:p>
              <a:endParaRPr/>
            </a:p>
          </p:txBody>
        </p:sp>
        <p:pic>
          <p:nvPicPr>
            <p:cNvPr id="17" name="object 17"/>
            <p:cNvPicPr/>
            <p:nvPr/>
          </p:nvPicPr>
          <p:blipFill>
            <a:blip r:embed="rId10" cstate="print"/>
            <a:stretch>
              <a:fillRect/>
            </a:stretch>
          </p:blipFill>
          <p:spPr>
            <a:xfrm>
              <a:off x="182879" y="6252971"/>
              <a:ext cx="1959864" cy="605026"/>
            </a:xfrm>
            <a:prstGeom prst="rect">
              <a:avLst/>
            </a:prstGeom>
          </p:spPr>
        </p:pic>
        <p:pic>
          <p:nvPicPr>
            <p:cNvPr id="18" name="object 18"/>
            <p:cNvPicPr/>
            <p:nvPr/>
          </p:nvPicPr>
          <p:blipFill>
            <a:blip r:embed="rId11" cstate="print"/>
            <a:stretch>
              <a:fillRect/>
            </a:stretch>
          </p:blipFill>
          <p:spPr>
            <a:xfrm>
              <a:off x="8674607" y="6321552"/>
              <a:ext cx="556259" cy="467866"/>
            </a:xfrm>
            <a:prstGeom prst="rect">
              <a:avLst/>
            </a:prstGeom>
          </p:spPr>
        </p:pic>
      </p:grpSp>
      <p:sp>
        <p:nvSpPr>
          <p:cNvPr id="19" name="object 19"/>
          <p:cNvSpPr txBox="1">
            <a:spLocks noGrp="1"/>
          </p:cNvSpPr>
          <p:nvPr>
            <p:ph type="title"/>
          </p:nvPr>
        </p:nvSpPr>
        <p:spPr>
          <a:xfrm>
            <a:off x="786180" y="741426"/>
            <a:ext cx="3194685" cy="696595"/>
          </a:xfrm>
          <a:prstGeom prst="rect">
            <a:avLst/>
          </a:prstGeom>
        </p:spPr>
        <p:txBody>
          <a:bodyPr vert="horz" wrap="square" lIns="0" tIns="13335" rIns="0" bIns="0" rtlCol="0">
            <a:spAutoFit/>
          </a:bodyPr>
          <a:lstStyle/>
          <a:p>
            <a:pPr marL="12700">
              <a:lnSpc>
                <a:spcPct val="100000"/>
              </a:lnSpc>
              <a:spcBef>
                <a:spcPts val="105"/>
              </a:spcBef>
            </a:pPr>
            <a:r>
              <a:rPr b="0" dirty="0">
                <a:latin typeface="Calibri"/>
                <a:cs typeface="Calibri"/>
              </a:rPr>
              <a:t>PSC</a:t>
            </a:r>
            <a:r>
              <a:rPr b="0" spc="10" dirty="0">
                <a:latin typeface="Calibri"/>
                <a:cs typeface="Calibri"/>
              </a:rPr>
              <a:t> </a:t>
            </a:r>
            <a:r>
              <a:rPr b="0" spc="-10" dirty="0">
                <a:latin typeface="Calibri"/>
                <a:cs typeface="Calibri"/>
              </a:rPr>
              <a:t>Explained</a:t>
            </a:r>
          </a:p>
        </p:txBody>
      </p:sp>
      <p:sp>
        <p:nvSpPr>
          <p:cNvPr id="20" name="object 20"/>
          <p:cNvSpPr txBox="1"/>
          <p:nvPr/>
        </p:nvSpPr>
        <p:spPr>
          <a:xfrm>
            <a:off x="786180" y="1782064"/>
            <a:ext cx="8444686" cy="2752035"/>
          </a:xfrm>
          <a:prstGeom prst="rect">
            <a:avLst/>
          </a:prstGeom>
        </p:spPr>
        <p:txBody>
          <a:bodyPr vert="horz" wrap="square" lIns="0" tIns="12700" rIns="0" bIns="0" rtlCol="0">
            <a:spAutoFit/>
          </a:bodyPr>
          <a:lstStyle/>
          <a:p>
            <a:pPr marL="299085" indent="-287020">
              <a:lnSpc>
                <a:spcPct val="100000"/>
              </a:lnSpc>
              <a:spcBef>
                <a:spcPts val="100"/>
              </a:spcBef>
              <a:buFont typeface="Arial"/>
              <a:buChar char="•"/>
              <a:tabLst>
                <a:tab pos="299085" algn="l"/>
                <a:tab pos="299720" algn="l"/>
              </a:tabLst>
            </a:pPr>
            <a:r>
              <a:rPr sz="1800" dirty="0">
                <a:solidFill>
                  <a:srgbClr val="FFFFFF"/>
                </a:solidFill>
                <a:latin typeface="Calibri"/>
                <a:cs typeface="Calibri"/>
              </a:rPr>
              <a:t>Prime</a:t>
            </a:r>
            <a:r>
              <a:rPr sz="1800" spc="-15" dirty="0">
                <a:solidFill>
                  <a:srgbClr val="FFFFFF"/>
                </a:solidFill>
                <a:latin typeface="Calibri"/>
                <a:cs typeface="Calibri"/>
              </a:rPr>
              <a:t> </a:t>
            </a:r>
            <a:r>
              <a:rPr sz="1800" spc="-10" dirty="0">
                <a:solidFill>
                  <a:srgbClr val="FFFFFF"/>
                </a:solidFill>
                <a:latin typeface="Calibri"/>
                <a:cs typeface="Calibri"/>
              </a:rPr>
              <a:t>representative</a:t>
            </a:r>
            <a:r>
              <a:rPr sz="1800" spc="-30" dirty="0">
                <a:solidFill>
                  <a:srgbClr val="FFFFFF"/>
                </a:solidFill>
                <a:latin typeface="Calibri"/>
                <a:cs typeface="Calibri"/>
              </a:rPr>
              <a:t> </a:t>
            </a:r>
            <a:r>
              <a:rPr sz="1800" dirty="0">
                <a:solidFill>
                  <a:srgbClr val="FFFFFF"/>
                </a:solidFill>
                <a:latin typeface="Calibri"/>
                <a:cs typeface="Calibri"/>
              </a:rPr>
              <a:t>body</a:t>
            </a:r>
            <a:r>
              <a:rPr sz="1800" spc="-5" dirty="0">
                <a:solidFill>
                  <a:srgbClr val="FFFFFF"/>
                </a:solidFill>
                <a:latin typeface="Calibri"/>
                <a:cs typeface="Calibri"/>
              </a:rPr>
              <a:t> </a:t>
            </a:r>
            <a:r>
              <a:rPr sz="1800" dirty="0">
                <a:solidFill>
                  <a:srgbClr val="FFFFFF"/>
                </a:solidFill>
                <a:latin typeface="Calibri"/>
                <a:cs typeface="Calibri"/>
              </a:rPr>
              <a:t>of</a:t>
            </a:r>
            <a:r>
              <a:rPr sz="1800" spc="-25" dirty="0">
                <a:solidFill>
                  <a:srgbClr val="FFFFFF"/>
                </a:solidFill>
                <a:latin typeface="Calibri"/>
                <a:cs typeface="Calibri"/>
              </a:rPr>
              <a:t> </a:t>
            </a:r>
            <a:r>
              <a:rPr sz="1800" spc="-10" dirty="0">
                <a:solidFill>
                  <a:srgbClr val="FFFFFF"/>
                </a:solidFill>
                <a:latin typeface="Calibri"/>
                <a:cs typeface="Calibri"/>
              </a:rPr>
              <a:t>postgraduate</a:t>
            </a:r>
            <a:r>
              <a:rPr sz="1800" spc="-15" dirty="0">
                <a:solidFill>
                  <a:srgbClr val="FFFFFF"/>
                </a:solidFill>
                <a:latin typeface="Calibri"/>
                <a:cs typeface="Calibri"/>
              </a:rPr>
              <a:t> </a:t>
            </a:r>
            <a:r>
              <a:rPr sz="1800" dirty="0">
                <a:solidFill>
                  <a:srgbClr val="FFFFFF"/>
                </a:solidFill>
                <a:latin typeface="Calibri"/>
                <a:cs typeface="Calibri"/>
              </a:rPr>
              <a:t>students</a:t>
            </a:r>
            <a:r>
              <a:rPr sz="1800" spc="-20" dirty="0">
                <a:solidFill>
                  <a:srgbClr val="FFFFFF"/>
                </a:solidFill>
                <a:latin typeface="Calibri"/>
                <a:cs typeface="Calibri"/>
              </a:rPr>
              <a:t> </a:t>
            </a:r>
            <a:r>
              <a:rPr sz="1800" dirty="0">
                <a:solidFill>
                  <a:srgbClr val="FFFFFF"/>
                </a:solidFill>
                <a:latin typeface="Calibri"/>
                <a:cs typeface="Calibri"/>
              </a:rPr>
              <a:t>at</a:t>
            </a:r>
            <a:r>
              <a:rPr sz="1800" spc="-15" dirty="0">
                <a:solidFill>
                  <a:srgbClr val="FFFFFF"/>
                </a:solidFill>
                <a:latin typeface="Calibri"/>
                <a:cs typeface="Calibri"/>
              </a:rPr>
              <a:t> </a:t>
            </a:r>
            <a:r>
              <a:rPr sz="1800" dirty="0">
                <a:solidFill>
                  <a:srgbClr val="FFFFFF"/>
                </a:solidFill>
                <a:latin typeface="Calibri"/>
                <a:cs typeface="Calibri"/>
              </a:rPr>
              <a:t>Curtin</a:t>
            </a:r>
            <a:r>
              <a:rPr sz="1800" spc="-10" dirty="0">
                <a:solidFill>
                  <a:srgbClr val="FFFFFF"/>
                </a:solidFill>
                <a:latin typeface="Calibri"/>
                <a:cs typeface="Calibri"/>
              </a:rPr>
              <a:t> </a:t>
            </a:r>
            <a:r>
              <a:rPr sz="1800" dirty="0">
                <a:solidFill>
                  <a:srgbClr val="FFFFFF"/>
                </a:solidFill>
                <a:latin typeface="Calibri"/>
                <a:cs typeface="Calibri"/>
              </a:rPr>
              <a:t>University</a:t>
            </a:r>
            <a:r>
              <a:rPr sz="1800" spc="-20" dirty="0">
                <a:solidFill>
                  <a:srgbClr val="FFFFFF"/>
                </a:solidFill>
                <a:latin typeface="Calibri"/>
                <a:cs typeface="Calibri"/>
              </a:rPr>
              <a:t> </a:t>
            </a:r>
            <a:r>
              <a:rPr sz="1800" dirty="0">
                <a:solidFill>
                  <a:srgbClr val="FFFFFF"/>
                </a:solidFill>
                <a:latin typeface="Calibri"/>
                <a:cs typeface="Calibri"/>
              </a:rPr>
              <a:t>(1</a:t>
            </a:r>
            <a:r>
              <a:rPr lang="en-AU" sz="1800" dirty="0">
                <a:solidFill>
                  <a:srgbClr val="FFFFFF"/>
                </a:solidFill>
                <a:latin typeface="Calibri"/>
                <a:cs typeface="Calibri"/>
              </a:rPr>
              <a:t>4</a:t>
            </a:r>
            <a:r>
              <a:rPr sz="1800" spc="-10" dirty="0">
                <a:solidFill>
                  <a:srgbClr val="FFFFFF"/>
                </a:solidFill>
                <a:latin typeface="Calibri"/>
                <a:cs typeface="Calibri"/>
              </a:rPr>
              <a:t> </a:t>
            </a:r>
            <a:r>
              <a:rPr sz="1800" dirty="0">
                <a:solidFill>
                  <a:srgbClr val="FFFFFF"/>
                </a:solidFill>
                <a:latin typeface="Calibri"/>
                <a:cs typeface="Calibri"/>
              </a:rPr>
              <a:t>years</a:t>
            </a:r>
            <a:r>
              <a:rPr sz="1800" spc="-15" dirty="0">
                <a:solidFill>
                  <a:srgbClr val="FFFFFF"/>
                </a:solidFill>
                <a:latin typeface="Calibri"/>
                <a:cs typeface="Calibri"/>
              </a:rPr>
              <a:t> </a:t>
            </a:r>
            <a:r>
              <a:rPr sz="1800" spc="-20" dirty="0">
                <a:solidFill>
                  <a:srgbClr val="FFFFFF"/>
                </a:solidFill>
                <a:latin typeface="Calibri"/>
                <a:cs typeface="Calibri"/>
              </a:rPr>
              <a:t>old)</a:t>
            </a:r>
            <a:endParaRPr sz="1800" dirty="0">
              <a:latin typeface="Calibri"/>
              <a:cs typeface="Calibri"/>
            </a:endParaRPr>
          </a:p>
          <a:p>
            <a:pPr>
              <a:lnSpc>
                <a:spcPct val="100000"/>
              </a:lnSpc>
              <a:spcBef>
                <a:spcPts val="20"/>
              </a:spcBef>
              <a:buClr>
                <a:srgbClr val="FFFFFF"/>
              </a:buClr>
              <a:buFont typeface="Arial"/>
              <a:buChar char="•"/>
            </a:pPr>
            <a:endParaRPr sz="1750" dirty="0">
              <a:latin typeface="Calibri"/>
              <a:cs typeface="Calibri"/>
            </a:endParaRPr>
          </a:p>
          <a:p>
            <a:pPr marL="299085" indent="-287020">
              <a:lnSpc>
                <a:spcPct val="100000"/>
              </a:lnSpc>
              <a:buFont typeface="Arial"/>
              <a:buChar char="•"/>
              <a:tabLst>
                <a:tab pos="299085" algn="l"/>
                <a:tab pos="299720" algn="l"/>
              </a:tabLst>
            </a:pPr>
            <a:r>
              <a:rPr sz="1800" dirty="0">
                <a:solidFill>
                  <a:srgbClr val="FFFFFF"/>
                </a:solidFill>
                <a:latin typeface="Calibri"/>
                <a:cs typeface="Calibri"/>
              </a:rPr>
              <a:t>Aims</a:t>
            </a:r>
            <a:r>
              <a:rPr sz="1800" spc="-45" dirty="0">
                <a:solidFill>
                  <a:srgbClr val="FFFFFF"/>
                </a:solidFill>
                <a:latin typeface="Calibri"/>
                <a:cs typeface="Calibri"/>
              </a:rPr>
              <a:t> </a:t>
            </a:r>
            <a:r>
              <a:rPr sz="1800" dirty="0">
                <a:solidFill>
                  <a:srgbClr val="FFFFFF"/>
                </a:solidFill>
                <a:latin typeface="Calibri"/>
                <a:cs typeface="Calibri"/>
              </a:rPr>
              <a:t>to</a:t>
            </a:r>
            <a:r>
              <a:rPr sz="1800" spc="-25" dirty="0">
                <a:solidFill>
                  <a:srgbClr val="FFFFFF"/>
                </a:solidFill>
                <a:latin typeface="Calibri"/>
                <a:cs typeface="Calibri"/>
              </a:rPr>
              <a:t> </a:t>
            </a:r>
            <a:r>
              <a:rPr sz="1800" dirty="0">
                <a:solidFill>
                  <a:srgbClr val="FFFFFF"/>
                </a:solidFill>
                <a:latin typeface="Calibri"/>
                <a:cs typeface="Calibri"/>
              </a:rPr>
              <a:t>provide</a:t>
            </a:r>
            <a:r>
              <a:rPr sz="1800" spc="-5" dirty="0">
                <a:solidFill>
                  <a:srgbClr val="FFFFFF"/>
                </a:solidFill>
                <a:latin typeface="Calibri"/>
                <a:cs typeface="Calibri"/>
              </a:rPr>
              <a:t> </a:t>
            </a:r>
            <a:r>
              <a:rPr sz="1800" dirty="0">
                <a:solidFill>
                  <a:srgbClr val="FFFFFF"/>
                </a:solidFill>
                <a:latin typeface="Calibri"/>
                <a:cs typeface="Calibri"/>
              </a:rPr>
              <a:t>the</a:t>
            </a:r>
            <a:r>
              <a:rPr sz="1800" spc="-15" dirty="0">
                <a:solidFill>
                  <a:srgbClr val="FFFFFF"/>
                </a:solidFill>
                <a:latin typeface="Calibri"/>
                <a:cs typeface="Calibri"/>
              </a:rPr>
              <a:t> </a:t>
            </a:r>
            <a:r>
              <a:rPr sz="1800" dirty="0">
                <a:solidFill>
                  <a:srgbClr val="FFFFFF"/>
                </a:solidFill>
                <a:latin typeface="Calibri"/>
                <a:cs typeface="Calibri"/>
              </a:rPr>
              <a:t>best</a:t>
            </a:r>
            <a:r>
              <a:rPr sz="1800" spc="-20" dirty="0">
                <a:solidFill>
                  <a:srgbClr val="FFFFFF"/>
                </a:solidFill>
                <a:latin typeface="Calibri"/>
                <a:cs typeface="Calibri"/>
              </a:rPr>
              <a:t> </a:t>
            </a:r>
            <a:r>
              <a:rPr sz="1800" spc="-10" dirty="0">
                <a:solidFill>
                  <a:srgbClr val="FFFFFF"/>
                </a:solidFill>
                <a:latin typeface="Calibri"/>
                <a:cs typeface="Calibri"/>
              </a:rPr>
              <a:t>postgraduate</a:t>
            </a:r>
            <a:r>
              <a:rPr sz="1800" spc="-20" dirty="0">
                <a:solidFill>
                  <a:srgbClr val="FFFFFF"/>
                </a:solidFill>
                <a:latin typeface="Calibri"/>
                <a:cs typeface="Calibri"/>
              </a:rPr>
              <a:t> </a:t>
            </a:r>
            <a:r>
              <a:rPr sz="1800" dirty="0">
                <a:solidFill>
                  <a:srgbClr val="FFFFFF"/>
                </a:solidFill>
                <a:latin typeface="Calibri"/>
                <a:cs typeface="Calibri"/>
              </a:rPr>
              <a:t>and</a:t>
            </a:r>
            <a:r>
              <a:rPr sz="1800" spc="-15" dirty="0">
                <a:solidFill>
                  <a:srgbClr val="FFFFFF"/>
                </a:solidFill>
                <a:latin typeface="Calibri"/>
                <a:cs typeface="Calibri"/>
              </a:rPr>
              <a:t> </a:t>
            </a:r>
            <a:r>
              <a:rPr sz="1800" dirty="0">
                <a:solidFill>
                  <a:srgbClr val="FFFFFF"/>
                </a:solidFill>
                <a:latin typeface="Calibri"/>
                <a:cs typeface="Calibri"/>
              </a:rPr>
              <a:t>research</a:t>
            </a:r>
            <a:r>
              <a:rPr sz="1800" spc="-25" dirty="0">
                <a:solidFill>
                  <a:srgbClr val="FFFFFF"/>
                </a:solidFill>
                <a:latin typeface="Calibri"/>
                <a:cs typeface="Calibri"/>
              </a:rPr>
              <a:t> </a:t>
            </a:r>
            <a:r>
              <a:rPr sz="1800" dirty="0">
                <a:solidFill>
                  <a:srgbClr val="FFFFFF"/>
                </a:solidFill>
                <a:latin typeface="Calibri"/>
                <a:cs typeface="Calibri"/>
              </a:rPr>
              <a:t>experience</a:t>
            </a:r>
            <a:r>
              <a:rPr sz="1800" spc="-5" dirty="0">
                <a:solidFill>
                  <a:srgbClr val="FFFFFF"/>
                </a:solidFill>
                <a:latin typeface="Calibri"/>
                <a:cs typeface="Calibri"/>
              </a:rPr>
              <a:t> </a:t>
            </a:r>
            <a:r>
              <a:rPr sz="1800" dirty="0">
                <a:solidFill>
                  <a:srgbClr val="FFFFFF"/>
                </a:solidFill>
                <a:latin typeface="Calibri"/>
                <a:cs typeface="Calibri"/>
              </a:rPr>
              <a:t>at</a:t>
            </a:r>
            <a:r>
              <a:rPr sz="1800" spc="-25" dirty="0">
                <a:solidFill>
                  <a:srgbClr val="FFFFFF"/>
                </a:solidFill>
                <a:latin typeface="Calibri"/>
                <a:cs typeface="Calibri"/>
              </a:rPr>
              <a:t> </a:t>
            </a:r>
            <a:r>
              <a:rPr sz="1800" dirty="0">
                <a:solidFill>
                  <a:srgbClr val="FFFFFF"/>
                </a:solidFill>
                <a:latin typeface="Calibri"/>
                <a:cs typeface="Calibri"/>
              </a:rPr>
              <a:t>Curtin</a:t>
            </a:r>
            <a:r>
              <a:rPr sz="1800" spc="5" dirty="0">
                <a:solidFill>
                  <a:srgbClr val="FFFFFF"/>
                </a:solidFill>
                <a:latin typeface="Calibri"/>
                <a:cs typeface="Calibri"/>
              </a:rPr>
              <a:t> </a:t>
            </a:r>
            <a:r>
              <a:rPr sz="1800" dirty="0">
                <a:solidFill>
                  <a:srgbClr val="FFFFFF"/>
                </a:solidFill>
                <a:latin typeface="Calibri"/>
                <a:cs typeface="Calibri"/>
              </a:rPr>
              <a:t>Student</a:t>
            </a:r>
            <a:r>
              <a:rPr sz="1800" spc="-20" dirty="0">
                <a:solidFill>
                  <a:srgbClr val="FFFFFF"/>
                </a:solidFill>
                <a:latin typeface="Calibri"/>
                <a:cs typeface="Calibri"/>
              </a:rPr>
              <a:t> </a:t>
            </a:r>
            <a:r>
              <a:rPr sz="1800" spc="-10" dirty="0">
                <a:solidFill>
                  <a:srgbClr val="FFFFFF"/>
                </a:solidFill>
                <a:latin typeface="Calibri"/>
                <a:cs typeface="Calibri"/>
              </a:rPr>
              <a:t>Guild</a:t>
            </a:r>
            <a:endParaRPr sz="1800" dirty="0">
              <a:latin typeface="Calibri"/>
              <a:cs typeface="Calibri"/>
            </a:endParaRPr>
          </a:p>
          <a:p>
            <a:pPr>
              <a:lnSpc>
                <a:spcPct val="100000"/>
              </a:lnSpc>
              <a:spcBef>
                <a:spcPts val="30"/>
              </a:spcBef>
              <a:buClr>
                <a:srgbClr val="FFFFFF"/>
              </a:buClr>
              <a:buFont typeface="Arial"/>
              <a:buChar char="•"/>
            </a:pPr>
            <a:endParaRPr sz="1750" dirty="0">
              <a:latin typeface="Calibri"/>
              <a:cs typeface="Calibri"/>
            </a:endParaRPr>
          </a:p>
          <a:p>
            <a:pPr marL="299085" indent="-287020">
              <a:lnSpc>
                <a:spcPct val="100000"/>
              </a:lnSpc>
              <a:buFont typeface="Arial"/>
              <a:buChar char="•"/>
              <a:tabLst>
                <a:tab pos="299085" algn="l"/>
                <a:tab pos="299720" algn="l"/>
              </a:tabLst>
            </a:pPr>
            <a:r>
              <a:rPr sz="1800" dirty="0">
                <a:solidFill>
                  <a:srgbClr val="FFFFFF"/>
                </a:solidFill>
                <a:latin typeface="Calibri"/>
                <a:cs typeface="Calibri"/>
              </a:rPr>
              <a:t>Activities</a:t>
            </a:r>
            <a:r>
              <a:rPr sz="1800" spc="-20" dirty="0">
                <a:solidFill>
                  <a:srgbClr val="FFFFFF"/>
                </a:solidFill>
                <a:latin typeface="Calibri"/>
                <a:cs typeface="Calibri"/>
              </a:rPr>
              <a:t> </a:t>
            </a:r>
            <a:r>
              <a:rPr sz="1800" dirty="0">
                <a:solidFill>
                  <a:srgbClr val="FFFFFF"/>
                </a:solidFill>
                <a:latin typeface="Calibri"/>
                <a:cs typeface="Calibri"/>
              </a:rPr>
              <a:t>aimed</a:t>
            </a:r>
            <a:r>
              <a:rPr sz="1800" spc="-30" dirty="0">
                <a:solidFill>
                  <a:srgbClr val="FFFFFF"/>
                </a:solidFill>
                <a:latin typeface="Calibri"/>
                <a:cs typeface="Calibri"/>
              </a:rPr>
              <a:t> </a:t>
            </a:r>
            <a:r>
              <a:rPr sz="1800" dirty="0">
                <a:solidFill>
                  <a:srgbClr val="FFFFFF"/>
                </a:solidFill>
                <a:latin typeface="Calibri"/>
                <a:cs typeface="Calibri"/>
              </a:rPr>
              <a:t>at</a:t>
            </a:r>
            <a:r>
              <a:rPr sz="1800" spc="-35" dirty="0">
                <a:solidFill>
                  <a:srgbClr val="FFFFFF"/>
                </a:solidFill>
                <a:latin typeface="Calibri"/>
                <a:cs typeface="Calibri"/>
              </a:rPr>
              <a:t> </a:t>
            </a:r>
            <a:r>
              <a:rPr sz="1800" dirty="0">
                <a:solidFill>
                  <a:srgbClr val="FFFFFF"/>
                </a:solidFill>
                <a:latin typeface="Calibri"/>
                <a:cs typeface="Calibri"/>
              </a:rPr>
              <a:t>improving</a:t>
            </a:r>
            <a:r>
              <a:rPr sz="1800" spc="-10" dirty="0">
                <a:solidFill>
                  <a:srgbClr val="FFFFFF"/>
                </a:solidFill>
                <a:latin typeface="Calibri"/>
                <a:cs typeface="Calibri"/>
              </a:rPr>
              <a:t> </a:t>
            </a:r>
            <a:r>
              <a:rPr sz="1800" dirty="0">
                <a:solidFill>
                  <a:srgbClr val="FFFFFF"/>
                </a:solidFill>
                <a:latin typeface="Calibri"/>
                <a:cs typeface="Calibri"/>
              </a:rPr>
              <a:t>and</a:t>
            </a:r>
            <a:r>
              <a:rPr sz="1800" spc="-5" dirty="0">
                <a:solidFill>
                  <a:srgbClr val="FFFFFF"/>
                </a:solidFill>
                <a:latin typeface="Calibri"/>
                <a:cs typeface="Calibri"/>
              </a:rPr>
              <a:t> </a:t>
            </a:r>
            <a:r>
              <a:rPr sz="1800" dirty="0">
                <a:solidFill>
                  <a:srgbClr val="FFFFFF"/>
                </a:solidFill>
                <a:latin typeface="Calibri"/>
                <a:cs typeface="Calibri"/>
              </a:rPr>
              <a:t>promoting</a:t>
            </a:r>
            <a:r>
              <a:rPr sz="1800" spc="-25" dirty="0">
                <a:solidFill>
                  <a:srgbClr val="FFFFFF"/>
                </a:solidFill>
                <a:latin typeface="Calibri"/>
                <a:cs typeface="Calibri"/>
              </a:rPr>
              <a:t> </a:t>
            </a:r>
            <a:r>
              <a:rPr sz="1800" dirty="0">
                <a:solidFill>
                  <a:srgbClr val="FFFFFF"/>
                </a:solidFill>
                <a:latin typeface="Calibri"/>
                <a:cs typeface="Calibri"/>
              </a:rPr>
              <a:t>academic</a:t>
            </a:r>
            <a:r>
              <a:rPr sz="1800" spc="-15" dirty="0">
                <a:solidFill>
                  <a:srgbClr val="FFFFFF"/>
                </a:solidFill>
                <a:latin typeface="Calibri"/>
                <a:cs typeface="Calibri"/>
              </a:rPr>
              <a:t> </a:t>
            </a:r>
            <a:r>
              <a:rPr sz="1800" dirty="0">
                <a:solidFill>
                  <a:srgbClr val="FFFFFF"/>
                </a:solidFill>
                <a:latin typeface="Calibri"/>
                <a:cs typeface="Calibri"/>
              </a:rPr>
              <a:t>and</a:t>
            </a:r>
            <a:r>
              <a:rPr sz="1800" spc="-20" dirty="0">
                <a:solidFill>
                  <a:srgbClr val="FFFFFF"/>
                </a:solidFill>
                <a:latin typeface="Calibri"/>
                <a:cs typeface="Calibri"/>
              </a:rPr>
              <a:t> </a:t>
            </a:r>
            <a:r>
              <a:rPr sz="1800" dirty="0">
                <a:solidFill>
                  <a:srgbClr val="FFFFFF"/>
                </a:solidFill>
                <a:latin typeface="Calibri"/>
                <a:cs typeface="Calibri"/>
              </a:rPr>
              <a:t>research</a:t>
            </a:r>
            <a:r>
              <a:rPr sz="1800" spc="-25" dirty="0">
                <a:solidFill>
                  <a:srgbClr val="FFFFFF"/>
                </a:solidFill>
                <a:latin typeface="Calibri"/>
                <a:cs typeface="Calibri"/>
              </a:rPr>
              <a:t> </a:t>
            </a:r>
            <a:r>
              <a:rPr sz="1800" spc="-10" dirty="0">
                <a:solidFill>
                  <a:srgbClr val="FFFFFF"/>
                </a:solidFill>
                <a:latin typeface="Calibri"/>
                <a:cs typeface="Calibri"/>
              </a:rPr>
              <a:t>excellence</a:t>
            </a:r>
            <a:endParaRPr sz="1800" dirty="0">
              <a:latin typeface="Calibri"/>
              <a:cs typeface="Calibri"/>
            </a:endParaRPr>
          </a:p>
          <a:p>
            <a:pPr>
              <a:lnSpc>
                <a:spcPct val="100000"/>
              </a:lnSpc>
              <a:spcBef>
                <a:spcPts val="20"/>
              </a:spcBef>
              <a:buClr>
                <a:srgbClr val="FFFFFF"/>
              </a:buClr>
              <a:buFont typeface="Arial"/>
              <a:buChar char="•"/>
            </a:pPr>
            <a:endParaRPr sz="1750" dirty="0">
              <a:latin typeface="Calibri"/>
              <a:cs typeface="Calibri"/>
            </a:endParaRPr>
          </a:p>
          <a:p>
            <a:pPr marL="299085" indent="-287020">
              <a:lnSpc>
                <a:spcPct val="100000"/>
              </a:lnSpc>
              <a:spcBef>
                <a:spcPts val="5"/>
              </a:spcBef>
              <a:buFont typeface="Arial"/>
              <a:buChar char="•"/>
              <a:tabLst>
                <a:tab pos="299085" algn="l"/>
                <a:tab pos="299720" algn="l"/>
              </a:tabLst>
            </a:pPr>
            <a:r>
              <a:rPr sz="1800" spc="-10" dirty="0">
                <a:solidFill>
                  <a:srgbClr val="FFFFFF"/>
                </a:solidFill>
                <a:latin typeface="Calibri"/>
                <a:cs typeface="Calibri"/>
              </a:rPr>
              <a:t>Representation</a:t>
            </a:r>
            <a:r>
              <a:rPr sz="1800" spc="-35" dirty="0">
                <a:solidFill>
                  <a:srgbClr val="FFFFFF"/>
                </a:solidFill>
                <a:latin typeface="Calibri"/>
                <a:cs typeface="Calibri"/>
              </a:rPr>
              <a:t> </a:t>
            </a:r>
            <a:r>
              <a:rPr sz="1800" dirty="0">
                <a:solidFill>
                  <a:srgbClr val="FFFFFF"/>
                </a:solidFill>
                <a:latin typeface="Calibri"/>
                <a:cs typeface="Calibri"/>
              </a:rPr>
              <a:t>at</a:t>
            </a:r>
            <a:r>
              <a:rPr sz="1800" spc="-35" dirty="0">
                <a:solidFill>
                  <a:srgbClr val="FFFFFF"/>
                </a:solidFill>
                <a:latin typeface="Calibri"/>
                <a:cs typeface="Calibri"/>
              </a:rPr>
              <a:t> </a:t>
            </a:r>
            <a:r>
              <a:rPr sz="1800" dirty="0">
                <a:solidFill>
                  <a:srgbClr val="FFFFFF"/>
                </a:solidFill>
                <a:latin typeface="Calibri"/>
                <a:cs typeface="Calibri"/>
              </a:rPr>
              <a:t>various</a:t>
            </a:r>
            <a:r>
              <a:rPr sz="1800" spc="-35" dirty="0">
                <a:solidFill>
                  <a:srgbClr val="FFFFFF"/>
                </a:solidFill>
                <a:latin typeface="Calibri"/>
                <a:cs typeface="Calibri"/>
              </a:rPr>
              <a:t> </a:t>
            </a:r>
            <a:r>
              <a:rPr sz="1800" dirty="0">
                <a:solidFill>
                  <a:srgbClr val="FFFFFF"/>
                </a:solidFill>
                <a:latin typeface="Calibri"/>
                <a:cs typeface="Calibri"/>
              </a:rPr>
              <a:t>top</a:t>
            </a:r>
            <a:r>
              <a:rPr sz="1800" spc="-35" dirty="0">
                <a:solidFill>
                  <a:srgbClr val="FFFFFF"/>
                </a:solidFill>
                <a:latin typeface="Calibri"/>
                <a:cs typeface="Calibri"/>
              </a:rPr>
              <a:t> </a:t>
            </a:r>
            <a:r>
              <a:rPr sz="1800" dirty="0">
                <a:solidFill>
                  <a:srgbClr val="FFFFFF"/>
                </a:solidFill>
                <a:latin typeface="Calibri"/>
                <a:cs typeface="Calibri"/>
              </a:rPr>
              <a:t>university</a:t>
            </a:r>
            <a:r>
              <a:rPr sz="1800" spc="-40" dirty="0">
                <a:solidFill>
                  <a:srgbClr val="FFFFFF"/>
                </a:solidFill>
                <a:latin typeface="Calibri"/>
                <a:cs typeface="Calibri"/>
              </a:rPr>
              <a:t> </a:t>
            </a:r>
            <a:r>
              <a:rPr sz="1800" dirty="0">
                <a:solidFill>
                  <a:srgbClr val="FFFFFF"/>
                </a:solidFill>
                <a:latin typeface="Calibri"/>
                <a:cs typeface="Calibri"/>
              </a:rPr>
              <a:t>committee's</a:t>
            </a:r>
            <a:r>
              <a:rPr sz="1800" spc="-20" dirty="0">
                <a:solidFill>
                  <a:srgbClr val="FFFFFF"/>
                </a:solidFill>
                <a:latin typeface="Calibri"/>
                <a:cs typeface="Calibri"/>
              </a:rPr>
              <a:t> </a:t>
            </a:r>
            <a:r>
              <a:rPr sz="1800" dirty="0">
                <a:solidFill>
                  <a:srgbClr val="FFFFFF"/>
                </a:solidFill>
                <a:latin typeface="Calibri"/>
                <a:cs typeface="Calibri"/>
              </a:rPr>
              <a:t>both</a:t>
            </a:r>
            <a:r>
              <a:rPr sz="1800" spc="-25" dirty="0">
                <a:solidFill>
                  <a:srgbClr val="FFFFFF"/>
                </a:solidFill>
                <a:latin typeface="Calibri"/>
                <a:cs typeface="Calibri"/>
              </a:rPr>
              <a:t> </a:t>
            </a:r>
            <a:r>
              <a:rPr sz="1800" dirty="0">
                <a:solidFill>
                  <a:srgbClr val="FFFFFF"/>
                </a:solidFill>
                <a:latin typeface="Calibri"/>
                <a:cs typeface="Calibri"/>
              </a:rPr>
              <a:t>at</a:t>
            </a:r>
            <a:r>
              <a:rPr sz="1800" spc="-30" dirty="0">
                <a:solidFill>
                  <a:srgbClr val="FFFFFF"/>
                </a:solidFill>
                <a:latin typeface="Calibri"/>
                <a:cs typeface="Calibri"/>
              </a:rPr>
              <a:t> </a:t>
            </a:r>
            <a:r>
              <a:rPr sz="1800" dirty="0">
                <a:solidFill>
                  <a:srgbClr val="FFFFFF"/>
                </a:solidFill>
                <a:latin typeface="Calibri"/>
                <a:cs typeface="Calibri"/>
              </a:rPr>
              <a:t>the</a:t>
            </a:r>
            <a:r>
              <a:rPr sz="1800" spc="-35" dirty="0">
                <a:solidFill>
                  <a:srgbClr val="FFFFFF"/>
                </a:solidFill>
                <a:latin typeface="Calibri"/>
                <a:cs typeface="Calibri"/>
              </a:rPr>
              <a:t> </a:t>
            </a:r>
            <a:r>
              <a:rPr sz="1800" dirty="0">
                <a:solidFill>
                  <a:srgbClr val="FFFFFF"/>
                </a:solidFill>
                <a:latin typeface="Calibri"/>
                <a:cs typeface="Calibri"/>
              </a:rPr>
              <a:t>university</a:t>
            </a:r>
            <a:r>
              <a:rPr sz="1800" spc="-40" dirty="0">
                <a:solidFill>
                  <a:srgbClr val="FFFFFF"/>
                </a:solidFill>
                <a:latin typeface="Calibri"/>
                <a:cs typeface="Calibri"/>
              </a:rPr>
              <a:t> </a:t>
            </a:r>
            <a:r>
              <a:rPr sz="1800" dirty="0">
                <a:solidFill>
                  <a:srgbClr val="FFFFFF"/>
                </a:solidFill>
                <a:latin typeface="Calibri"/>
                <a:cs typeface="Calibri"/>
              </a:rPr>
              <a:t>and</a:t>
            </a:r>
            <a:r>
              <a:rPr sz="1800" spc="-20" dirty="0">
                <a:solidFill>
                  <a:srgbClr val="FFFFFF"/>
                </a:solidFill>
                <a:latin typeface="Calibri"/>
                <a:cs typeface="Calibri"/>
              </a:rPr>
              <a:t> </a:t>
            </a:r>
            <a:r>
              <a:rPr sz="1800" dirty="0">
                <a:solidFill>
                  <a:srgbClr val="FFFFFF"/>
                </a:solidFill>
                <a:latin typeface="Calibri"/>
                <a:cs typeface="Calibri"/>
              </a:rPr>
              <a:t>faculty</a:t>
            </a:r>
            <a:r>
              <a:rPr sz="1800" spc="-25" dirty="0">
                <a:solidFill>
                  <a:srgbClr val="FFFFFF"/>
                </a:solidFill>
                <a:latin typeface="Calibri"/>
                <a:cs typeface="Calibri"/>
              </a:rPr>
              <a:t> </a:t>
            </a:r>
            <a:r>
              <a:rPr sz="1800" spc="-10" dirty="0">
                <a:solidFill>
                  <a:srgbClr val="FFFFFF"/>
                </a:solidFill>
                <a:latin typeface="Calibri"/>
                <a:cs typeface="Calibri"/>
              </a:rPr>
              <a:t>level</a:t>
            </a:r>
            <a:endParaRPr sz="1800" dirty="0">
              <a:latin typeface="Calibri"/>
              <a:cs typeface="Calibri"/>
            </a:endParaRPr>
          </a:p>
          <a:p>
            <a:pPr>
              <a:lnSpc>
                <a:spcPct val="100000"/>
              </a:lnSpc>
              <a:spcBef>
                <a:spcPts val="20"/>
              </a:spcBef>
              <a:buClr>
                <a:srgbClr val="FFFFFF"/>
              </a:buClr>
              <a:buFont typeface="Arial"/>
              <a:buChar char="•"/>
            </a:pPr>
            <a:endParaRPr sz="1750" dirty="0">
              <a:latin typeface="Calibri"/>
              <a:cs typeface="Calibri"/>
            </a:endParaRPr>
          </a:p>
          <a:p>
            <a:pPr marL="299085" indent="-287020">
              <a:lnSpc>
                <a:spcPct val="100000"/>
              </a:lnSpc>
              <a:buFont typeface="Arial"/>
              <a:buChar char="•"/>
              <a:tabLst>
                <a:tab pos="299085" algn="l"/>
                <a:tab pos="299720" algn="l"/>
              </a:tabLst>
            </a:pPr>
            <a:r>
              <a:rPr sz="1800" dirty="0">
                <a:solidFill>
                  <a:srgbClr val="FFFFFF"/>
                </a:solidFill>
                <a:latin typeface="Calibri"/>
                <a:cs typeface="Calibri"/>
              </a:rPr>
              <a:t>Member</a:t>
            </a:r>
            <a:r>
              <a:rPr sz="1800" spc="-35" dirty="0">
                <a:solidFill>
                  <a:srgbClr val="FFFFFF"/>
                </a:solidFill>
                <a:latin typeface="Calibri"/>
                <a:cs typeface="Calibri"/>
              </a:rPr>
              <a:t> </a:t>
            </a:r>
            <a:r>
              <a:rPr sz="1800" dirty="0">
                <a:solidFill>
                  <a:srgbClr val="FFFFFF"/>
                </a:solidFill>
                <a:latin typeface="Calibri"/>
                <a:cs typeface="Calibri"/>
              </a:rPr>
              <a:t>of</a:t>
            </a:r>
            <a:r>
              <a:rPr sz="1800" spc="-35" dirty="0">
                <a:solidFill>
                  <a:srgbClr val="FFFFFF"/>
                </a:solidFill>
                <a:latin typeface="Calibri"/>
                <a:cs typeface="Calibri"/>
              </a:rPr>
              <a:t> </a:t>
            </a:r>
            <a:r>
              <a:rPr sz="1800" dirty="0">
                <a:solidFill>
                  <a:srgbClr val="FFFFFF"/>
                </a:solidFill>
                <a:latin typeface="Calibri"/>
                <a:cs typeface="Calibri"/>
              </a:rPr>
              <a:t>Council</a:t>
            </a:r>
            <a:r>
              <a:rPr sz="1800" spc="-15" dirty="0">
                <a:solidFill>
                  <a:srgbClr val="FFFFFF"/>
                </a:solidFill>
                <a:latin typeface="Calibri"/>
                <a:cs typeface="Calibri"/>
              </a:rPr>
              <a:t> </a:t>
            </a:r>
            <a:r>
              <a:rPr sz="1800" dirty="0">
                <a:solidFill>
                  <a:srgbClr val="FFFFFF"/>
                </a:solidFill>
                <a:latin typeface="Calibri"/>
                <a:cs typeface="Calibri"/>
              </a:rPr>
              <a:t>of</a:t>
            </a:r>
            <a:r>
              <a:rPr sz="1800" spc="360" dirty="0">
                <a:solidFill>
                  <a:srgbClr val="FFFFFF"/>
                </a:solidFill>
                <a:latin typeface="Calibri"/>
                <a:cs typeface="Calibri"/>
              </a:rPr>
              <a:t> </a:t>
            </a:r>
            <a:r>
              <a:rPr sz="1800" dirty="0">
                <a:solidFill>
                  <a:srgbClr val="FFFFFF"/>
                </a:solidFill>
                <a:latin typeface="Calibri"/>
                <a:cs typeface="Calibri"/>
              </a:rPr>
              <a:t>Australian</a:t>
            </a:r>
            <a:r>
              <a:rPr sz="1800" spc="-30" dirty="0">
                <a:solidFill>
                  <a:srgbClr val="FFFFFF"/>
                </a:solidFill>
                <a:latin typeface="Calibri"/>
                <a:cs typeface="Calibri"/>
              </a:rPr>
              <a:t> </a:t>
            </a:r>
            <a:r>
              <a:rPr sz="1800" spc="-10" dirty="0">
                <a:solidFill>
                  <a:srgbClr val="FFFFFF"/>
                </a:solidFill>
                <a:latin typeface="Calibri"/>
                <a:cs typeface="Calibri"/>
              </a:rPr>
              <a:t>Postgraduate</a:t>
            </a:r>
            <a:r>
              <a:rPr sz="1800" spc="-20" dirty="0">
                <a:solidFill>
                  <a:srgbClr val="FFFFFF"/>
                </a:solidFill>
                <a:latin typeface="Calibri"/>
                <a:cs typeface="Calibri"/>
              </a:rPr>
              <a:t> </a:t>
            </a:r>
            <a:r>
              <a:rPr sz="1800" dirty="0">
                <a:solidFill>
                  <a:srgbClr val="FFFFFF"/>
                </a:solidFill>
                <a:latin typeface="Calibri"/>
                <a:cs typeface="Calibri"/>
              </a:rPr>
              <a:t>Association</a:t>
            </a:r>
            <a:r>
              <a:rPr sz="1800" spc="-40" dirty="0">
                <a:solidFill>
                  <a:srgbClr val="FFFFFF"/>
                </a:solidFill>
                <a:latin typeface="Calibri"/>
                <a:cs typeface="Calibri"/>
              </a:rPr>
              <a:t> </a:t>
            </a:r>
            <a:r>
              <a:rPr sz="1800" spc="-10" dirty="0">
                <a:solidFill>
                  <a:srgbClr val="FFFFFF"/>
                </a:solidFill>
                <a:latin typeface="Calibri"/>
                <a:cs typeface="Calibri"/>
              </a:rPr>
              <a:t>(CAPA)</a:t>
            </a:r>
            <a:endParaRPr sz="1800" dirty="0">
              <a:latin typeface="Calibri"/>
              <a:cs typeface="Calibri"/>
            </a:endParaRPr>
          </a:p>
        </p:txBody>
      </p:sp>
      <p:pic>
        <p:nvPicPr>
          <p:cNvPr id="21" name="object 21"/>
          <p:cNvPicPr/>
          <p:nvPr/>
        </p:nvPicPr>
        <p:blipFill>
          <a:blip r:embed="rId12" cstate="print"/>
          <a:stretch>
            <a:fillRect/>
          </a:stretch>
        </p:blipFill>
        <p:spPr>
          <a:xfrm>
            <a:off x="9347575" y="6383144"/>
            <a:ext cx="2059481" cy="342465"/>
          </a:xfrm>
          <a:prstGeom prst="rect">
            <a:avLst/>
          </a:prstGeom>
        </p:spPr>
      </p:pic>
      <p:sp>
        <p:nvSpPr>
          <p:cNvPr id="22" name="object 22"/>
          <p:cNvSpPr txBox="1">
            <a:spLocks noGrp="1"/>
          </p:cNvSpPr>
          <p:nvPr>
            <p:ph type="ftr" sz="quarter" idx="5"/>
          </p:nvPr>
        </p:nvSpPr>
        <p:spPr>
          <a:prstGeom prst="rect">
            <a:avLst/>
          </a:prstGeom>
        </p:spPr>
        <p:txBody>
          <a:bodyPr vert="horz" wrap="square" lIns="0" tIns="0" rIns="0" bIns="0" rtlCol="0">
            <a:spAutoFit/>
          </a:bodyPr>
          <a:lstStyle/>
          <a:p>
            <a:pPr marL="12700">
              <a:lnSpc>
                <a:spcPts val="980"/>
              </a:lnSpc>
            </a:pPr>
            <a:r>
              <a:rPr dirty="0"/>
              <a:t>CRICOS</a:t>
            </a:r>
            <a:r>
              <a:rPr spc="80" dirty="0"/>
              <a:t> </a:t>
            </a:r>
            <a:r>
              <a:rPr dirty="0"/>
              <a:t>Provider</a:t>
            </a:r>
            <a:r>
              <a:rPr spc="90" dirty="0"/>
              <a:t> </a:t>
            </a:r>
            <a:r>
              <a:rPr dirty="0"/>
              <a:t>Code:</a:t>
            </a:r>
            <a:r>
              <a:rPr spc="85" dirty="0"/>
              <a:t> </a:t>
            </a:r>
            <a:r>
              <a:rPr spc="-10" dirty="0"/>
              <a:t>00301J</a:t>
            </a:r>
          </a:p>
        </p:txBody>
      </p:sp>
      <p:pic>
        <p:nvPicPr>
          <p:cNvPr id="23" name="Picture 22">
            <a:extLst>
              <a:ext uri="{FF2B5EF4-FFF2-40B4-BE49-F238E27FC236}">
                <a16:creationId xmlns:a16="http://schemas.microsoft.com/office/drawing/2014/main" id="{EDB64E0C-0200-FB44-B993-E907436582C4}"/>
              </a:ext>
            </a:extLst>
          </p:cNvPr>
          <p:cNvPicPr>
            <a:picLocks noChangeAspect="1"/>
          </p:cNvPicPr>
          <p:nvPr/>
        </p:nvPicPr>
        <p:blipFill>
          <a:blip r:embed="rId13"/>
          <a:stretch>
            <a:fillRect/>
          </a:stretch>
        </p:blipFill>
        <p:spPr>
          <a:xfrm>
            <a:off x="9376409" y="252185"/>
            <a:ext cx="2663191" cy="4518859"/>
          </a:xfrm>
          <a:prstGeom prst="rect">
            <a:avLst/>
          </a:prstGeom>
        </p:spPr>
      </p:pic>
      <p:sp>
        <p:nvSpPr>
          <p:cNvPr id="24" name="TextBox 23">
            <a:extLst>
              <a:ext uri="{FF2B5EF4-FFF2-40B4-BE49-F238E27FC236}">
                <a16:creationId xmlns:a16="http://schemas.microsoft.com/office/drawing/2014/main" id="{6D000A5D-55C4-3A49-B279-12304F5AFDEA}"/>
              </a:ext>
            </a:extLst>
          </p:cNvPr>
          <p:cNvSpPr txBox="1"/>
          <p:nvPr/>
        </p:nvSpPr>
        <p:spPr>
          <a:xfrm>
            <a:off x="11582400" y="6406896"/>
            <a:ext cx="304800" cy="369332"/>
          </a:xfrm>
          <a:prstGeom prst="rect">
            <a:avLst/>
          </a:prstGeom>
          <a:noFill/>
        </p:spPr>
        <p:txBody>
          <a:bodyPr wrap="square" rtlCol="0">
            <a:spAutoFit/>
          </a:bodyPr>
          <a:lstStyle/>
          <a:p>
            <a:r>
              <a:rPr lang="en-US" dirty="0"/>
              <a:t>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27075" y="6406896"/>
            <a:ext cx="1767839" cy="275819"/>
          </a:xfrm>
          <a:prstGeom prst="rect">
            <a:avLst/>
          </a:prstGeom>
        </p:spPr>
      </p:pic>
      <p:pic>
        <p:nvPicPr>
          <p:cNvPr id="5" name="object 5"/>
          <p:cNvPicPr/>
          <p:nvPr/>
        </p:nvPicPr>
        <p:blipFill>
          <a:blip r:embed="rId3" cstate="print"/>
          <a:stretch>
            <a:fillRect/>
          </a:stretch>
        </p:blipFill>
        <p:spPr>
          <a:xfrm>
            <a:off x="9997440" y="0"/>
            <a:ext cx="2194559" cy="6239256"/>
          </a:xfrm>
          <a:prstGeom prst="rect">
            <a:avLst/>
          </a:prstGeom>
        </p:spPr>
      </p:pic>
      <p:sp>
        <p:nvSpPr>
          <p:cNvPr id="8" name="object 8"/>
          <p:cNvSpPr/>
          <p:nvPr/>
        </p:nvSpPr>
        <p:spPr>
          <a:xfrm>
            <a:off x="751331" y="1281683"/>
            <a:ext cx="4770120" cy="0"/>
          </a:xfrm>
          <a:custGeom>
            <a:avLst/>
            <a:gdLst/>
            <a:ahLst/>
            <a:cxnLst/>
            <a:rect l="l" t="t" r="r" b="b"/>
            <a:pathLst>
              <a:path w="4770120">
                <a:moveTo>
                  <a:pt x="0" y="0"/>
                </a:moveTo>
                <a:lnTo>
                  <a:pt x="4769612" y="0"/>
                </a:lnTo>
              </a:path>
            </a:pathLst>
          </a:custGeom>
          <a:ln w="85344">
            <a:solidFill>
              <a:srgbClr val="F68A1F"/>
            </a:solidFill>
          </a:ln>
        </p:spPr>
        <p:txBody>
          <a:bodyPr wrap="square" lIns="0" tIns="0" rIns="0" bIns="0" rtlCol="0"/>
          <a:lstStyle/>
          <a:p>
            <a:endParaRPr/>
          </a:p>
        </p:txBody>
      </p:sp>
      <p:sp>
        <p:nvSpPr>
          <p:cNvPr id="9" name="object 9"/>
          <p:cNvSpPr txBox="1">
            <a:spLocks noGrp="1"/>
          </p:cNvSpPr>
          <p:nvPr>
            <p:ph type="title"/>
          </p:nvPr>
        </p:nvSpPr>
        <p:spPr>
          <a:xfrm>
            <a:off x="715162" y="514934"/>
            <a:ext cx="3069590" cy="697230"/>
          </a:xfrm>
          <a:prstGeom prst="rect">
            <a:avLst/>
          </a:prstGeom>
        </p:spPr>
        <p:txBody>
          <a:bodyPr vert="horz" wrap="square" lIns="0" tIns="13335" rIns="0" bIns="0" rtlCol="0">
            <a:spAutoFit/>
          </a:bodyPr>
          <a:lstStyle/>
          <a:p>
            <a:pPr marL="12700">
              <a:lnSpc>
                <a:spcPct val="100000"/>
              </a:lnSpc>
              <a:spcBef>
                <a:spcPts val="105"/>
              </a:spcBef>
            </a:pPr>
            <a:r>
              <a:rPr b="0" dirty="0">
                <a:latin typeface="Calibri"/>
                <a:cs typeface="Calibri"/>
              </a:rPr>
              <a:t>PSC </a:t>
            </a:r>
            <a:r>
              <a:rPr b="0" spc="-10" dirty="0">
                <a:latin typeface="Calibri"/>
                <a:cs typeface="Calibri"/>
              </a:rPr>
              <a:t>Activities</a:t>
            </a:r>
          </a:p>
        </p:txBody>
      </p:sp>
      <p:sp>
        <p:nvSpPr>
          <p:cNvPr id="10" name="object 10"/>
          <p:cNvSpPr txBox="1"/>
          <p:nvPr/>
        </p:nvSpPr>
        <p:spPr>
          <a:xfrm>
            <a:off x="505459" y="1697228"/>
            <a:ext cx="5570855" cy="3767698"/>
          </a:xfrm>
          <a:prstGeom prst="rect">
            <a:avLst/>
          </a:prstGeom>
        </p:spPr>
        <p:txBody>
          <a:bodyPr vert="horz" wrap="square" lIns="0" tIns="12700" rIns="0" bIns="0" rtlCol="0">
            <a:spAutoFit/>
          </a:bodyPr>
          <a:lstStyle/>
          <a:p>
            <a:pPr marL="299085" indent="-287020">
              <a:lnSpc>
                <a:spcPct val="100000"/>
              </a:lnSpc>
              <a:spcBef>
                <a:spcPts val="100"/>
              </a:spcBef>
              <a:buFont typeface="Arial"/>
              <a:buChar char="•"/>
              <a:tabLst>
                <a:tab pos="299085" algn="l"/>
                <a:tab pos="299720" algn="l"/>
              </a:tabLst>
            </a:pPr>
            <a:r>
              <a:rPr sz="1800" dirty="0">
                <a:solidFill>
                  <a:srgbClr val="FFFFFF"/>
                </a:solidFill>
                <a:latin typeface="Bodoni MT"/>
                <a:cs typeface="Bodoni MT"/>
              </a:rPr>
              <a:t>Research</a:t>
            </a:r>
            <a:r>
              <a:rPr sz="1800" spc="-60" dirty="0">
                <a:solidFill>
                  <a:srgbClr val="FFFFFF"/>
                </a:solidFill>
                <a:latin typeface="Bodoni MT"/>
                <a:cs typeface="Bodoni MT"/>
              </a:rPr>
              <a:t> </a:t>
            </a:r>
            <a:r>
              <a:rPr sz="1800" dirty="0">
                <a:solidFill>
                  <a:srgbClr val="FFFFFF"/>
                </a:solidFill>
                <a:latin typeface="Bodoni MT"/>
                <a:cs typeface="Bodoni MT"/>
              </a:rPr>
              <a:t>excellence</a:t>
            </a:r>
            <a:r>
              <a:rPr sz="1800" spc="-50" dirty="0">
                <a:solidFill>
                  <a:srgbClr val="FFFFFF"/>
                </a:solidFill>
                <a:latin typeface="Bodoni MT"/>
                <a:cs typeface="Bodoni MT"/>
              </a:rPr>
              <a:t> </a:t>
            </a:r>
            <a:r>
              <a:rPr sz="1800" dirty="0">
                <a:solidFill>
                  <a:srgbClr val="FFFFFF"/>
                </a:solidFill>
                <a:latin typeface="Bodoni MT"/>
                <a:cs typeface="Bodoni MT"/>
              </a:rPr>
              <a:t>and</a:t>
            </a:r>
            <a:r>
              <a:rPr sz="1800" spc="-20" dirty="0">
                <a:solidFill>
                  <a:srgbClr val="FFFFFF"/>
                </a:solidFill>
                <a:latin typeface="Bodoni MT"/>
                <a:cs typeface="Bodoni MT"/>
              </a:rPr>
              <a:t> </a:t>
            </a:r>
            <a:r>
              <a:rPr sz="1800" dirty="0">
                <a:solidFill>
                  <a:srgbClr val="FFFFFF"/>
                </a:solidFill>
                <a:latin typeface="Bodoni MT"/>
                <a:cs typeface="Bodoni MT"/>
              </a:rPr>
              <a:t>career</a:t>
            </a:r>
            <a:r>
              <a:rPr sz="1800" spc="-40" dirty="0">
                <a:solidFill>
                  <a:srgbClr val="FFFFFF"/>
                </a:solidFill>
                <a:latin typeface="Bodoni MT"/>
                <a:cs typeface="Bodoni MT"/>
              </a:rPr>
              <a:t> </a:t>
            </a:r>
            <a:r>
              <a:rPr sz="1800" spc="-10" dirty="0">
                <a:solidFill>
                  <a:srgbClr val="FFFFFF"/>
                </a:solidFill>
                <a:latin typeface="Bodoni MT"/>
                <a:cs typeface="Bodoni MT"/>
              </a:rPr>
              <a:t>development</a:t>
            </a:r>
            <a:r>
              <a:rPr sz="1800" spc="-40" dirty="0">
                <a:solidFill>
                  <a:srgbClr val="FFFFFF"/>
                </a:solidFill>
                <a:latin typeface="Bodoni MT"/>
                <a:cs typeface="Bodoni MT"/>
              </a:rPr>
              <a:t> </a:t>
            </a:r>
            <a:r>
              <a:rPr sz="1800" spc="-10" dirty="0">
                <a:solidFill>
                  <a:srgbClr val="FFFFFF"/>
                </a:solidFill>
                <a:latin typeface="Bodoni MT"/>
                <a:cs typeface="Bodoni MT"/>
              </a:rPr>
              <a:t>workshops</a:t>
            </a:r>
            <a:endParaRPr sz="1800" dirty="0">
              <a:latin typeface="Bodoni MT"/>
              <a:cs typeface="Bodoni MT"/>
            </a:endParaRPr>
          </a:p>
          <a:p>
            <a:pPr>
              <a:lnSpc>
                <a:spcPct val="100000"/>
              </a:lnSpc>
              <a:buClr>
                <a:srgbClr val="FFFFFF"/>
              </a:buClr>
              <a:buFont typeface="Arial"/>
              <a:buChar char="•"/>
            </a:pPr>
            <a:endParaRPr sz="2000" dirty="0">
              <a:latin typeface="Bodoni MT"/>
              <a:cs typeface="Bodoni MT"/>
            </a:endParaRPr>
          </a:p>
          <a:p>
            <a:pPr marL="299085" indent="-287020">
              <a:lnSpc>
                <a:spcPct val="100000"/>
              </a:lnSpc>
              <a:buFont typeface="Arial"/>
              <a:buChar char="•"/>
              <a:tabLst>
                <a:tab pos="299085" algn="l"/>
                <a:tab pos="299720" algn="l"/>
              </a:tabLst>
            </a:pPr>
            <a:r>
              <a:rPr sz="1800" dirty="0">
                <a:solidFill>
                  <a:srgbClr val="FFFFFF"/>
                </a:solidFill>
                <a:latin typeface="Bodoni MT"/>
                <a:cs typeface="Bodoni MT"/>
              </a:rPr>
              <a:t>Social</a:t>
            </a:r>
            <a:r>
              <a:rPr sz="1800" spc="-45" dirty="0">
                <a:solidFill>
                  <a:srgbClr val="FFFFFF"/>
                </a:solidFill>
                <a:latin typeface="Bodoni MT"/>
                <a:cs typeface="Bodoni MT"/>
              </a:rPr>
              <a:t> </a:t>
            </a:r>
            <a:r>
              <a:rPr sz="1800" spc="-10" dirty="0">
                <a:solidFill>
                  <a:srgbClr val="FFFFFF"/>
                </a:solidFill>
                <a:latin typeface="Bodoni MT"/>
                <a:cs typeface="Bodoni MT"/>
              </a:rPr>
              <a:t>events</a:t>
            </a:r>
            <a:r>
              <a:rPr sz="1800" spc="-20" dirty="0">
                <a:solidFill>
                  <a:srgbClr val="FFFFFF"/>
                </a:solidFill>
                <a:latin typeface="Bodoni MT"/>
                <a:cs typeface="Bodoni MT"/>
              </a:rPr>
              <a:t> </a:t>
            </a:r>
            <a:r>
              <a:rPr sz="1800" dirty="0">
                <a:solidFill>
                  <a:srgbClr val="FFFFFF"/>
                </a:solidFill>
                <a:latin typeface="Bodoni MT"/>
                <a:cs typeface="Bodoni MT"/>
              </a:rPr>
              <a:t>such</a:t>
            </a:r>
            <a:r>
              <a:rPr sz="1800" spc="-20" dirty="0">
                <a:solidFill>
                  <a:srgbClr val="FFFFFF"/>
                </a:solidFill>
                <a:latin typeface="Bodoni MT"/>
                <a:cs typeface="Bodoni MT"/>
              </a:rPr>
              <a:t> </a:t>
            </a:r>
            <a:r>
              <a:rPr sz="1800" dirty="0">
                <a:solidFill>
                  <a:srgbClr val="FFFFFF"/>
                </a:solidFill>
                <a:latin typeface="Bodoni MT"/>
                <a:cs typeface="Bodoni MT"/>
              </a:rPr>
              <a:t>as</a:t>
            </a:r>
            <a:r>
              <a:rPr sz="1800" spc="-15" dirty="0">
                <a:solidFill>
                  <a:srgbClr val="FFFFFF"/>
                </a:solidFill>
                <a:latin typeface="Bodoni MT"/>
                <a:cs typeface="Bodoni MT"/>
              </a:rPr>
              <a:t> </a:t>
            </a:r>
            <a:r>
              <a:rPr lang="en-AU" spc="-15" dirty="0">
                <a:solidFill>
                  <a:srgbClr val="FFFFFF"/>
                </a:solidFill>
                <a:latin typeface="Bodoni MT"/>
                <a:cs typeface="Bodoni MT"/>
              </a:rPr>
              <a:t>Sundowner</a:t>
            </a:r>
            <a:r>
              <a:rPr sz="1800" dirty="0">
                <a:solidFill>
                  <a:srgbClr val="FFFFFF"/>
                </a:solidFill>
                <a:latin typeface="Bodoni MT"/>
                <a:cs typeface="Bodoni MT"/>
              </a:rPr>
              <a:t>,</a:t>
            </a:r>
            <a:r>
              <a:rPr sz="1800" spc="-10" dirty="0">
                <a:solidFill>
                  <a:srgbClr val="FFFFFF"/>
                </a:solidFill>
                <a:latin typeface="Bodoni MT"/>
                <a:cs typeface="Bodoni MT"/>
              </a:rPr>
              <a:t> </a:t>
            </a:r>
            <a:r>
              <a:rPr sz="1800" dirty="0">
                <a:solidFill>
                  <a:srgbClr val="FFFFFF"/>
                </a:solidFill>
                <a:latin typeface="Bodoni MT"/>
                <a:cs typeface="Bodoni MT"/>
              </a:rPr>
              <a:t>S</a:t>
            </a:r>
            <a:r>
              <a:rPr lang="en-AU" sz="1800" dirty="0">
                <a:solidFill>
                  <a:srgbClr val="FFFFFF"/>
                </a:solidFill>
                <a:latin typeface="Bodoni MT"/>
                <a:cs typeface="Bodoni MT"/>
              </a:rPr>
              <a:t>tart of Semester Party</a:t>
            </a:r>
            <a:r>
              <a:rPr sz="1800" dirty="0">
                <a:solidFill>
                  <a:srgbClr val="FFFFFF"/>
                </a:solidFill>
                <a:latin typeface="Bodoni MT"/>
                <a:cs typeface="Bodoni MT"/>
              </a:rPr>
              <a:t>,</a:t>
            </a:r>
            <a:r>
              <a:rPr sz="1800" spc="-10" dirty="0">
                <a:solidFill>
                  <a:srgbClr val="FFFFFF"/>
                </a:solidFill>
                <a:latin typeface="Bodoni MT"/>
                <a:cs typeface="Bodoni MT"/>
              </a:rPr>
              <a:t> Movies</a:t>
            </a:r>
            <a:r>
              <a:rPr lang="en-AU" spc="-10" dirty="0">
                <a:solidFill>
                  <a:srgbClr val="FFFFFF"/>
                </a:solidFill>
                <a:latin typeface="Bodoni MT"/>
                <a:cs typeface="Bodoni MT"/>
              </a:rPr>
              <a:t> night</a:t>
            </a:r>
            <a:endParaRPr sz="1800" dirty="0">
              <a:latin typeface="Bodoni MT"/>
              <a:cs typeface="Bodoni MT"/>
            </a:endParaRPr>
          </a:p>
          <a:p>
            <a:pPr>
              <a:lnSpc>
                <a:spcPct val="100000"/>
              </a:lnSpc>
              <a:spcBef>
                <a:spcPts val="5"/>
              </a:spcBef>
            </a:pPr>
            <a:endParaRPr sz="2000" dirty="0">
              <a:latin typeface="Bodoni MT"/>
              <a:cs typeface="Bodoni MT"/>
            </a:endParaRPr>
          </a:p>
          <a:p>
            <a:pPr marL="299085" indent="-287020">
              <a:lnSpc>
                <a:spcPct val="100000"/>
              </a:lnSpc>
              <a:buFont typeface="Arial"/>
              <a:buChar char="•"/>
              <a:tabLst>
                <a:tab pos="299085" algn="l"/>
                <a:tab pos="299720" algn="l"/>
              </a:tabLst>
            </a:pPr>
            <a:r>
              <a:rPr sz="1800" spc="-10" dirty="0">
                <a:solidFill>
                  <a:srgbClr val="FFFFFF"/>
                </a:solidFill>
                <a:latin typeface="Bodoni MT"/>
                <a:cs typeface="Bodoni MT"/>
              </a:rPr>
              <a:t>O-</a:t>
            </a:r>
            <a:r>
              <a:rPr sz="1800" dirty="0">
                <a:solidFill>
                  <a:srgbClr val="FFFFFF"/>
                </a:solidFill>
                <a:latin typeface="Bodoni MT"/>
                <a:cs typeface="Bodoni MT"/>
              </a:rPr>
              <a:t>day</a:t>
            </a:r>
            <a:r>
              <a:rPr sz="1800" spc="-35" dirty="0">
                <a:solidFill>
                  <a:srgbClr val="FFFFFF"/>
                </a:solidFill>
                <a:latin typeface="Bodoni MT"/>
                <a:cs typeface="Bodoni MT"/>
              </a:rPr>
              <a:t> </a:t>
            </a:r>
            <a:r>
              <a:rPr sz="1800" spc="-10" dirty="0">
                <a:solidFill>
                  <a:srgbClr val="FFFFFF"/>
                </a:solidFill>
                <a:latin typeface="Bodoni MT"/>
                <a:cs typeface="Bodoni MT"/>
              </a:rPr>
              <a:t>participation</a:t>
            </a:r>
            <a:endParaRPr sz="1800" dirty="0">
              <a:latin typeface="Bodoni MT"/>
              <a:cs typeface="Bodoni MT"/>
            </a:endParaRPr>
          </a:p>
          <a:p>
            <a:pPr>
              <a:lnSpc>
                <a:spcPct val="100000"/>
              </a:lnSpc>
              <a:buClr>
                <a:srgbClr val="FFFFFF"/>
              </a:buClr>
              <a:buFont typeface="Arial"/>
              <a:buChar char="•"/>
            </a:pPr>
            <a:endParaRPr sz="2000" dirty="0">
              <a:latin typeface="Bodoni MT"/>
              <a:cs typeface="Bodoni MT"/>
            </a:endParaRPr>
          </a:p>
          <a:p>
            <a:pPr marL="299085" indent="-287020">
              <a:lnSpc>
                <a:spcPct val="100000"/>
              </a:lnSpc>
              <a:spcBef>
                <a:spcPts val="5"/>
              </a:spcBef>
              <a:buFont typeface="Arial"/>
              <a:buChar char="•"/>
              <a:tabLst>
                <a:tab pos="299085" algn="l"/>
                <a:tab pos="299720" algn="l"/>
              </a:tabLst>
            </a:pPr>
            <a:r>
              <a:rPr sz="1800" spc="-50" dirty="0">
                <a:solidFill>
                  <a:srgbClr val="FFFFFF"/>
                </a:solidFill>
                <a:latin typeface="Bodoni MT"/>
                <a:cs typeface="Bodoni MT"/>
              </a:rPr>
              <a:t>CAPA</a:t>
            </a:r>
            <a:r>
              <a:rPr sz="1800" spc="-40" dirty="0">
                <a:solidFill>
                  <a:srgbClr val="FFFFFF"/>
                </a:solidFill>
                <a:latin typeface="Bodoni MT"/>
                <a:cs typeface="Bodoni MT"/>
              </a:rPr>
              <a:t> </a:t>
            </a:r>
            <a:r>
              <a:rPr sz="1800" dirty="0">
                <a:solidFill>
                  <a:srgbClr val="FFFFFF"/>
                </a:solidFill>
                <a:latin typeface="Bodoni MT"/>
                <a:cs typeface="Bodoni MT"/>
              </a:rPr>
              <a:t>Annual</a:t>
            </a:r>
            <a:r>
              <a:rPr sz="1800" spc="-25" dirty="0">
                <a:solidFill>
                  <a:srgbClr val="FFFFFF"/>
                </a:solidFill>
                <a:latin typeface="Bodoni MT"/>
                <a:cs typeface="Bodoni MT"/>
              </a:rPr>
              <a:t> </a:t>
            </a:r>
            <a:r>
              <a:rPr sz="1800" spc="-10" dirty="0">
                <a:solidFill>
                  <a:srgbClr val="FFFFFF"/>
                </a:solidFill>
                <a:latin typeface="Bodoni MT"/>
                <a:cs typeface="Bodoni MT"/>
              </a:rPr>
              <a:t>Conference</a:t>
            </a:r>
            <a:endParaRPr sz="1800" dirty="0">
              <a:latin typeface="Bodoni MT"/>
              <a:cs typeface="Bodoni MT"/>
            </a:endParaRPr>
          </a:p>
          <a:p>
            <a:pPr>
              <a:lnSpc>
                <a:spcPct val="100000"/>
              </a:lnSpc>
              <a:buClr>
                <a:srgbClr val="FFFFFF"/>
              </a:buClr>
              <a:buFont typeface="Arial"/>
              <a:buChar char="•"/>
            </a:pPr>
            <a:endParaRPr sz="2000" dirty="0">
              <a:latin typeface="Bodoni MT"/>
              <a:cs typeface="Bodoni MT"/>
            </a:endParaRPr>
          </a:p>
          <a:p>
            <a:pPr marL="299085" indent="-287020">
              <a:lnSpc>
                <a:spcPct val="100000"/>
              </a:lnSpc>
              <a:buFont typeface="Arial"/>
              <a:buChar char="•"/>
              <a:tabLst>
                <a:tab pos="299085" algn="l"/>
                <a:tab pos="299720" algn="l"/>
              </a:tabLst>
            </a:pPr>
            <a:r>
              <a:rPr sz="1800" dirty="0">
                <a:solidFill>
                  <a:srgbClr val="FFFFFF"/>
                </a:solidFill>
                <a:latin typeface="Bodoni MT"/>
                <a:cs typeface="Bodoni MT"/>
              </a:rPr>
              <a:t>Representation</a:t>
            </a:r>
            <a:r>
              <a:rPr lang="en-AU" spc="-70" dirty="0">
                <a:solidFill>
                  <a:srgbClr val="FFFFFF"/>
                </a:solidFill>
                <a:latin typeface="Bodoni MT"/>
                <a:cs typeface="Bodoni MT"/>
              </a:rPr>
              <a:t> – Academic Board, Research Committee, </a:t>
            </a:r>
            <a:r>
              <a:rPr lang="en-AU" sz="1800" spc="-70" dirty="0">
                <a:solidFill>
                  <a:srgbClr val="FFFFFF"/>
                </a:solidFill>
                <a:latin typeface="Bodoni MT"/>
                <a:cs typeface="Bodoni MT"/>
              </a:rPr>
              <a:t>Learning &amp; Student Experience Committee, Reps Board</a:t>
            </a:r>
            <a:endParaRPr sz="1800" dirty="0">
              <a:latin typeface="Bodoni MT"/>
              <a:cs typeface="Bodoni MT"/>
            </a:endParaRPr>
          </a:p>
          <a:p>
            <a:pPr>
              <a:lnSpc>
                <a:spcPct val="100000"/>
              </a:lnSpc>
              <a:buClr>
                <a:srgbClr val="FFFFFF"/>
              </a:buClr>
              <a:buFont typeface="Arial"/>
              <a:buChar char="•"/>
            </a:pPr>
            <a:endParaRPr sz="2000" dirty="0">
              <a:latin typeface="Bodoni MT"/>
              <a:cs typeface="Bodoni MT"/>
            </a:endParaRPr>
          </a:p>
          <a:p>
            <a:pPr marL="299085" indent="-287020">
              <a:lnSpc>
                <a:spcPct val="100000"/>
              </a:lnSpc>
              <a:spcBef>
                <a:spcPts val="5"/>
              </a:spcBef>
              <a:buFont typeface="Arial"/>
              <a:buChar char="•"/>
              <a:tabLst>
                <a:tab pos="299085" algn="l"/>
                <a:tab pos="299720" algn="l"/>
              </a:tabLst>
            </a:pPr>
            <a:r>
              <a:rPr sz="1800" dirty="0">
                <a:solidFill>
                  <a:srgbClr val="FFFFFF"/>
                </a:solidFill>
                <a:latin typeface="Bodoni MT"/>
                <a:cs typeface="Bodoni MT"/>
              </a:rPr>
              <a:t>Supporting</a:t>
            </a:r>
            <a:r>
              <a:rPr sz="1800" spc="10" dirty="0">
                <a:solidFill>
                  <a:srgbClr val="FFFFFF"/>
                </a:solidFill>
                <a:latin typeface="Bodoni MT"/>
                <a:cs typeface="Bodoni MT"/>
              </a:rPr>
              <a:t> </a:t>
            </a:r>
            <a:r>
              <a:rPr sz="1800" dirty="0">
                <a:solidFill>
                  <a:srgbClr val="FFFFFF"/>
                </a:solidFill>
                <a:latin typeface="Bodoni MT"/>
                <a:cs typeface="Bodoni MT"/>
              </a:rPr>
              <a:t>students</a:t>
            </a:r>
            <a:r>
              <a:rPr sz="1800" spc="-5" dirty="0">
                <a:solidFill>
                  <a:srgbClr val="FFFFFF"/>
                </a:solidFill>
                <a:latin typeface="Bodoni MT"/>
                <a:cs typeface="Bodoni MT"/>
              </a:rPr>
              <a:t> </a:t>
            </a:r>
            <a:r>
              <a:rPr sz="1800" dirty="0">
                <a:solidFill>
                  <a:srgbClr val="FFFFFF"/>
                </a:solidFill>
                <a:latin typeface="Bodoni MT"/>
                <a:cs typeface="Bodoni MT"/>
              </a:rPr>
              <a:t>through</a:t>
            </a:r>
            <a:r>
              <a:rPr sz="1800" spc="5" dirty="0">
                <a:solidFill>
                  <a:srgbClr val="FFFFFF"/>
                </a:solidFill>
                <a:latin typeface="Bodoni MT"/>
                <a:cs typeface="Bodoni MT"/>
              </a:rPr>
              <a:t> </a:t>
            </a:r>
            <a:r>
              <a:rPr sz="1800" dirty="0">
                <a:solidFill>
                  <a:srgbClr val="FFFFFF"/>
                </a:solidFill>
                <a:latin typeface="Bodoni MT"/>
                <a:cs typeface="Bodoni MT"/>
              </a:rPr>
              <a:t>the</a:t>
            </a:r>
            <a:r>
              <a:rPr sz="1800" spc="-5" dirty="0">
                <a:solidFill>
                  <a:srgbClr val="FFFFFF"/>
                </a:solidFill>
                <a:latin typeface="Bodoni MT"/>
                <a:cs typeface="Bodoni MT"/>
              </a:rPr>
              <a:t> </a:t>
            </a:r>
            <a:r>
              <a:rPr sz="1800" spc="-20" dirty="0">
                <a:solidFill>
                  <a:srgbClr val="FFFFFF"/>
                </a:solidFill>
                <a:latin typeface="Bodoni MT"/>
                <a:cs typeface="Bodoni MT"/>
              </a:rPr>
              <a:t>Covid-</a:t>
            </a:r>
            <a:r>
              <a:rPr sz="1800" dirty="0">
                <a:solidFill>
                  <a:srgbClr val="FFFFFF"/>
                </a:solidFill>
                <a:latin typeface="Bodoni MT"/>
                <a:cs typeface="Bodoni MT"/>
              </a:rPr>
              <a:t>19</a:t>
            </a:r>
            <a:r>
              <a:rPr sz="1800" spc="10" dirty="0">
                <a:solidFill>
                  <a:srgbClr val="FFFFFF"/>
                </a:solidFill>
                <a:latin typeface="Bodoni MT"/>
                <a:cs typeface="Bodoni MT"/>
              </a:rPr>
              <a:t> </a:t>
            </a:r>
            <a:r>
              <a:rPr sz="1800" spc="-10" dirty="0">
                <a:solidFill>
                  <a:srgbClr val="FFFFFF"/>
                </a:solidFill>
                <a:latin typeface="Bodoni MT"/>
                <a:cs typeface="Bodoni MT"/>
              </a:rPr>
              <a:t>pandemic</a:t>
            </a:r>
            <a:endParaRPr sz="1800" dirty="0">
              <a:latin typeface="Bodoni MT"/>
              <a:cs typeface="Bodoni MT"/>
            </a:endParaRPr>
          </a:p>
        </p:txBody>
      </p:sp>
      <p:pic>
        <p:nvPicPr>
          <p:cNvPr id="11" name="object 11"/>
          <p:cNvPicPr/>
          <p:nvPr/>
        </p:nvPicPr>
        <p:blipFill>
          <a:blip r:embed="rId4" cstate="print"/>
          <a:stretch>
            <a:fillRect/>
          </a:stretch>
        </p:blipFill>
        <p:spPr>
          <a:xfrm>
            <a:off x="9347575" y="6383144"/>
            <a:ext cx="2059481" cy="342465"/>
          </a:xfrm>
          <a:prstGeom prst="rect">
            <a:avLst/>
          </a:prstGeom>
        </p:spPr>
      </p:pic>
      <p:pic>
        <p:nvPicPr>
          <p:cNvPr id="12" name="object 12"/>
          <p:cNvPicPr/>
          <p:nvPr/>
        </p:nvPicPr>
        <p:blipFill>
          <a:blip r:embed="rId5" cstate="print"/>
          <a:stretch>
            <a:fillRect/>
          </a:stretch>
        </p:blipFill>
        <p:spPr>
          <a:xfrm>
            <a:off x="8583168" y="6298691"/>
            <a:ext cx="612648" cy="515109"/>
          </a:xfrm>
          <a:prstGeom prst="rect">
            <a:avLst/>
          </a:prstGeom>
        </p:spPr>
      </p:pic>
      <p:pic>
        <p:nvPicPr>
          <p:cNvPr id="13" name="object 13"/>
          <p:cNvPicPr/>
          <p:nvPr/>
        </p:nvPicPr>
        <p:blipFill>
          <a:blip r:embed="rId6" cstate="print"/>
          <a:stretch>
            <a:fillRect/>
          </a:stretch>
        </p:blipFill>
        <p:spPr>
          <a:xfrm>
            <a:off x="182879" y="6252971"/>
            <a:ext cx="1959864" cy="605026"/>
          </a:xfrm>
          <a:prstGeom prst="rect">
            <a:avLst/>
          </a:prstGeom>
        </p:spPr>
      </p:pic>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2700">
              <a:lnSpc>
                <a:spcPts val="980"/>
              </a:lnSpc>
            </a:pPr>
            <a:r>
              <a:rPr dirty="0"/>
              <a:t>CRICOS</a:t>
            </a:r>
            <a:r>
              <a:rPr spc="80" dirty="0"/>
              <a:t> </a:t>
            </a:r>
            <a:r>
              <a:rPr dirty="0"/>
              <a:t>Provider</a:t>
            </a:r>
            <a:r>
              <a:rPr spc="90" dirty="0"/>
              <a:t> </a:t>
            </a:r>
            <a:r>
              <a:rPr dirty="0"/>
              <a:t>Code:</a:t>
            </a:r>
            <a:r>
              <a:rPr spc="85" dirty="0"/>
              <a:t> </a:t>
            </a:r>
            <a:r>
              <a:rPr spc="-10" dirty="0"/>
              <a:t>00301J</a:t>
            </a:r>
          </a:p>
        </p:txBody>
      </p:sp>
      <p:pic>
        <p:nvPicPr>
          <p:cNvPr id="17" name="Picture 16">
            <a:extLst>
              <a:ext uri="{FF2B5EF4-FFF2-40B4-BE49-F238E27FC236}">
                <a16:creationId xmlns:a16="http://schemas.microsoft.com/office/drawing/2014/main" id="{2FFFD8EE-5A21-6C4A-A8AE-EB788F22CEAE}"/>
              </a:ext>
            </a:extLst>
          </p:cNvPr>
          <p:cNvPicPr>
            <a:picLocks noChangeAspect="1"/>
          </p:cNvPicPr>
          <p:nvPr/>
        </p:nvPicPr>
        <p:blipFill>
          <a:blip r:embed="rId7"/>
          <a:stretch>
            <a:fillRect/>
          </a:stretch>
        </p:blipFill>
        <p:spPr>
          <a:xfrm>
            <a:off x="6091237" y="1065149"/>
            <a:ext cx="3085494" cy="2363843"/>
          </a:xfrm>
          <a:prstGeom prst="rect">
            <a:avLst/>
          </a:prstGeom>
        </p:spPr>
      </p:pic>
      <p:pic>
        <p:nvPicPr>
          <p:cNvPr id="18" name="Picture 17">
            <a:extLst>
              <a:ext uri="{FF2B5EF4-FFF2-40B4-BE49-F238E27FC236}">
                <a16:creationId xmlns:a16="http://schemas.microsoft.com/office/drawing/2014/main" id="{CC713EB2-DDEA-D24A-9061-003AFC2FAE8C}"/>
              </a:ext>
            </a:extLst>
          </p:cNvPr>
          <p:cNvPicPr>
            <a:picLocks noChangeAspect="1"/>
          </p:cNvPicPr>
          <p:nvPr/>
        </p:nvPicPr>
        <p:blipFill>
          <a:blip r:embed="rId8"/>
          <a:stretch>
            <a:fillRect/>
          </a:stretch>
        </p:blipFill>
        <p:spPr>
          <a:xfrm>
            <a:off x="9234053" y="1065156"/>
            <a:ext cx="2957946" cy="2363843"/>
          </a:xfrm>
          <a:prstGeom prst="rect">
            <a:avLst/>
          </a:prstGeom>
        </p:spPr>
      </p:pic>
      <p:pic>
        <p:nvPicPr>
          <p:cNvPr id="19" name="Picture 18">
            <a:extLst>
              <a:ext uri="{FF2B5EF4-FFF2-40B4-BE49-F238E27FC236}">
                <a16:creationId xmlns:a16="http://schemas.microsoft.com/office/drawing/2014/main" id="{4E5991AC-0656-194F-9439-54F2040D07DC}"/>
              </a:ext>
            </a:extLst>
          </p:cNvPr>
          <p:cNvPicPr>
            <a:picLocks noChangeAspect="1"/>
          </p:cNvPicPr>
          <p:nvPr/>
        </p:nvPicPr>
        <p:blipFill>
          <a:blip r:embed="rId9"/>
          <a:stretch>
            <a:fillRect/>
          </a:stretch>
        </p:blipFill>
        <p:spPr>
          <a:xfrm>
            <a:off x="9234053" y="3581400"/>
            <a:ext cx="2957946" cy="2514600"/>
          </a:xfrm>
          <a:prstGeom prst="rect">
            <a:avLst/>
          </a:prstGeom>
        </p:spPr>
      </p:pic>
      <p:pic>
        <p:nvPicPr>
          <p:cNvPr id="20" name="Picture 19">
            <a:extLst>
              <a:ext uri="{FF2B5EF4-FFF2-40B4-BE49-F238E27FC236}">
                <a16:creationId xmlns:a16="http://schemas.microsoft.com/office/drawing/2014/main" id="{A08E32CC-0B1F-E547-B03D-D04D149F0C9C}"/>
              </a:ext>
            </a:extLst>
          </p:cNvPr>
          <p:cNvPicPr>
            <a:picLocks noChangeAspect="1"/>
          </p:cNvPicPr>
          <p:nvPr/>
        </p:nvPicPr>
        <p:blipFill>
          <a:blip r:embed="rId10"/>
          <a:stretch>
            <a:fillRect/>
          </a:stretch>
        </p:blipFill>
        <p:spPr>
          <a:xfrm>
            <a:off x="6091237" y="3581400"/>
            <a:ext cx="3119502" cy="2514600"/>
          </a:xfrm>
          <a:prstGeom prst="rect">
            <a:avLst/>
          </a:prstGeom>
        </p:spPr>
      </p:pic>
      <p:sp>
        <p:nvSpPr>
          <p:cNvPr id="4" name="TextBox 3">
            <a:extLst>
              <a:ext uri="{FF2B5EF4-FFF2-40B4-BE49-F238E27FC236}">
                <a16:creationId xmlns:a16="http://schemas.microsoft.com/office/drawing/2014/main" id="{C39D6750-A34D-9042-8294-56A08AD555F5}"/>
              </a:ext>
            </a:extLst>
          </p:cNvPr>
          <p:cNvSpPr txBox="1"/>
          <p:nvPr/>
        </p:nvSpPr>
        <p:spPr>
          <a:xfrm>
            <a:off x="11658600" y="6406896"/>
            <a:ext cx="381000" cy="369332"/>
          </a:xfrm>
          <a:prstGeom prst="rect">
            <a:avLst/>
          </a:prstGeom>
          <a:noFill/>
        </p:spPr>
        <p:txBody>
          <a:bodyPr wrap="square" rtlCol="0">
            <a:spAutoFit/>
          </a:bodyPr>
          <a:lstStyle/>
          <a:p>
            <a:r>
              <a:rPr lang="en-US" dirty="0"/>
              <a:t>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27075" y="6406896"/>
            <a:ext cx="1767839" cy="275819"/>
          </a:xfrm>
          <a:prstGeom prst="rect">
            <a:avLst/>
          </a:prstGeom>
        </p:spPr>
      </p:pic>
      <p:pic>
        <p:nvPicPr>
          <p:cNvPr id="5" name="object 5"/>
          <p:cNvPicPr/>
          <p:nvPr/>
        </p:nvPicPr>
        <p:blipFill>
          <a:blip r:embed="rId3" cstate="print"/>
          <a:stretch>
            <a:fillRect/>
          </a:stretch>
        </p:blipFill>
        <p:spPr>
          <a:xfrm>
            <a:off x="9997439" y="0"/>
            <a:ext cx="2194559" cy="6239256"/>
          </a:xfrm>
          <a:prstGeom prst="rect">
            <a:avLst/>
          </a:prstGeom>
        </p:spPr>
      </p:pic>
      <p:sp>
        <p:nvSpPr>
          <p:cNvPr id="7" name="object 7"/>
          <p:cNvSpPr/>
          <p:nvPr/>
        </p:nvSpPr>
        <p:spPr>
          <a:xfrm>
            <a:off x="795527" y="1214627"/>
            <a:ext cx="4427855" cy="0"/>
          </a:xfrm>
          <a:custGeom>
            <a:avLst/>
            <a:gdLst/>
            <a:ahLst/>
            <a:cxnLst/>
            <a:rect l="l" t="t" r="r" b="b"/>
            <a:pathLst>
              <a:path w="4427855">
                <a:moveTo>
                  <a:pt x="0" y="0"/>
                </a:moveTo>
                <a:lnTo>
                  <a:pt x="4427347" y="0"/>
                </a:lnTo>
              </a:path>
            </a:pathLst>
          </a:custGeom>
          <a:ln w="85344">
            <a:solidFill>
              <a:srgbClr val="F68A1F"/>
            </a:solidFill>
          </a:ln>
        </p:spPr>
        <p:txBody>
          <a:bodyPr wrap="square" lIns="0" tIns="0" rIns="0" bIns="0" rtlCol="0"/>
          <a:lstStyle/>
          <a:p>
            <a:endParaRPr/>
          </a:p>
        </p:txBody>
      </p:sp>
      <p:sp>
        <p:nvSpPr>
          <p:cNvPr id="8" name="object 8"/>
          <p:cNvSpPr txBox="1">
            <a:spLocks noGrp="1"/>
          </p:cNvSpPr>
          <p:nvPr>
            <p:ph type="title"/>
          </p:nvPr>
        </p:nvSpPr>
        <p:spPr>
          <a:xfrm>
            <a:off x="797458" y="346963"/>
            <a:ext cx="3269615" cy="696595"/>
          </a:xfrm>
          <a:prstGeom prst="rect">
            <a:avLst/>
          </a:prstGeom>
        </p:spPr>
        <p:txBody>
          <a:bodyPr vert="horz" wrap="square" lIns="0" tIns="12700" rIns="0" bIns="0" rtlCol="0">
            <a:spAutoFit/>
          </a:bodyPr>
          <a:lstStyle/>
          <a:p>
            <a:pPr marL="12700">
              <a:lnSpc>
                <a:spcPct val="100000"/>
              </a:lnSpc>
              <a:spcBef>
                <a:spcPts val="100"/>
              </a:spcBef>
            </a:pPr>
            <a:r>
              <a:rPr dirty="0"/>
              <a:t>Student</a:t>
            </a:r>
            <a:r>
              <a:rPr spc="-15" dirty="0"/>
              <a:t> </a:t>
            </a:r>
            <a:r>
              <a:rPr spc="-10" dirty="0"/>
              <a:t>Assist</a:t>
            </a:r>
          </a:p>
        </p:txBody>
      </p:sp>
      <p:sp>
        <p:nvSpPr>
          <p:cNvPr id="9" name="object 9"/>
          <p:cNvSpPr txBox="1"/>
          <p:nvPr/>
        </p:nvSpPr>
        <p:spPr>
          <a:xfrm>
            <a:off x="791057" y="1467358"/>
            <a:ext cx="6290945" cy="3867150"/>
          </a:xfrm>
          <a:prstGeom prst="rect">
            <a:avLst/>
          </a:prstGeom>
        </p:spPr>
        <p:txBody>
          <a:bodyPr vert="horz" wrap="square" lIns="0" tIns="12700" rIns="0" bIns="0" rtlCol="0">
            <a:spAutoFit/>
          </a:bodyPr>
          <a:lstStyle/>
          <a:p>
            <a:pPr marL="12700" marR="5080">
              <a:lnSpc>
                <a:spcPct val="100000"/>
              </a:lnSpc>
              <a:spcBef>
                <a:spcPts val="100"/>
              </a:spcBef>
            </a:pPr>
            <a:r>
              <a:rPr sz="1800" dirty="0">
                <a:solidFill>
                  <a:srgbClr val="FFFFFF"/>
                </a:solidFill>
                <a:latin typeface="Bodoni MT"/>
                <a:cs typeface="Bodoni MT"/>
              </a:rPr>
              <a:t>The</a:t>
            </a:r>
            <a:r>
              <a:rPr sz="1800" spc="-25" dirty="0">
                <a:solidFill>
                  <a:srgbClr val="FFFFFF"/>
                </a:solidFill>
                <a:latin typeface="Bodoni MT"/>
                <a:cs typeface="Bodoni MT"/>
              </a:rPr>
              <a:t> </a:t>
            </a:r>
            <a:r>
              <a:rPr sz="1800" dirty="0">
                <a:solidFill>
                  <a:srgbClr val="FFFFFF"/>
                </a:solidFill>
                <a:latin typeface="Bodoni MT"/>
                <a:cs typeface="Bodoni MT"/>
              </a:rPr>
              <a:t>Student</a:t>
            </a:r>
            <a:r>
              <a:rPr sz="1800" spc="-25" dirty="0">
                <a:solidFill>
                  <a:srgbClr val="FFFFFF"/>
                </a:solidFill>
                <a:latin typeface="Bodoni MT"/>
                <a:cs typeface="Bodoni MT"/>
              </a:rPr>
              <a:t> </a:t>
            </a:r>
            <a:r>
              <a:rPr sz="1800" dirty="0">
                <a:solidFill>
                  <a:srgbClr val="FFFFFF"/>
                </a:solidFill>
                <a:latin typeface="Bodoni MT"/>
                <a:cs typeface="Bodoni MT"/>
              </a:rPr>
              <a:t>Assist</a:t>
            </a:r>
            <a:r>
              <a:rPr sz="1800" spc="-10" dirty="0">
                <a:solidFill>
                  <a:srgbClr val="FFFFFF"/>
                </a:solidFill>
                <a:latin typeface="Bodoni MT"/>
                <a:cs typeface="Bodoni MT"/>
              </a:rPr>
              <a:t> </a:t>
            </a:r>
            <a:r>
              <a:rPr sz="1800" dirty="0">
                <a:solidFill>
                  <a:srgbClr val="FFFFFF"/>
                </a:solidFill>
                <a:latin typeface="Bodoni MT"/>
                <a:cs typeface="Bodoni MT"/>
              </a:rPr>
              <a:t>team</a:t>
            </a:r>
            <a:r>
              <a:rPr sz="1800" spc="-10" dirty="0">
                <a:solidFill>
                  <a:srgbClr val="FFFFFF"/>
                </a:solidFill>
                <a:latin typeface="Bodoni MT"/>
                <a:cs typeface="Bodoni MT"/>
              </a:rPr>
              <a:t> </a:t>
            </a:r>
            <a:r>
              <a:rPr sz="1800" dirty="0">
                <a:solidFill>
                  <a:srgbClr val="FFFFFF"/>
                </a:solidFill>
                <a:latin typeface="Bodoni MT"/>
                <a:cs typeface="Bodoni MT"/>
              </a:rPr>
              <a:t>is</a:t>
            </a:r>
            <a:r>
              <a:rPr sz="1800" spc="-10" dirty="0">
                <a:solidFill>
                  <a:srgbClr val="FFFFFF"/>
                </a:solidFill>
                <a:latin typeface="Bodoni MT"/>
                <a:cs typeface="Bodoni MT"/>
              </a:rPr>
              <a:t> </a:t>
            </a:r>
            <a:r>
              <a:rPr sz="1800" dirty="0">
                <a:solidFill>
                  <a:srgbClr val="FFFFFF"/>
                </a:solidFill>
                <a:latin typeface="Bodoni MT"/>
                <a:cs typeface="Bodoni MT"/>
              </a:rPr>
              <a:t>a</a:t>
            </a:r>
            <a:r>
              <a:rPr sz="1800" spc="-10" dirty="0">
                <a:solidFill>
                  <a:srgbClr val="FFFFFF"/>
                </a:solidFill>
                <a:latin typeface="Bodoni MT"/>
                <a:cs typeface="Bodoni MT"/>
              </a:rPr>
              <a:t> </a:t>
            </a:r>
            <a:r>
              <a:rPr sz="1800" dirty="0">
                <a:solidFill>
                  <a:srgbClr val="FFFFFF"/>
                </a:solidFill>
                <a:latin typeface="Bodoni MT"/>
                <a:cs typeface="Bodoni MT"/>
              </a:rPr>
              <a:t>support</a:t>
            </a:r>
            <a:r>
              <a:rPr sz="1800" spc="5" dirty="0">
                <a:solidFill>
                  <a:srgbClr val="FFFFFF"/>
                </a:solidFill>
                <a:latin typeface="Bodoni MT"/>
                <a:cs typeface="Bodoni MT"/>
              </a:rPr>
              <a:t> </a:t>
            </a:r>
            <a:r>
              <a:rPr sz="1800" dirty="0">
                <a:solidFill>
                  <a:srgbClr val="FFFFFF"/>
                </a:solidFill>
                <a:latin typeface="Bodoni MT"/>
                <a:cs typeface="Bodoni MT"/>
              </a:rPr>
              <a:t>and</a:t>
            </a:r>
            <a:r>
              <a:rPr sz="1800" spc="-10" dirty="0">
                <a:solidFill>
                  <a:srgbClr val="FFFFFF"/>
                </a:solidFill>
                <a:latin typeface="Bodoni MT"/>
                <a:cs typeface="Bodoni MT"/>
              </a:rPr>
              <a:t> advocacy</a:t>
            </a:r>
            <a:r>
              <a:rPr sz="1800" spc="-20" dirty="0">
                <a:solidFill>
                  <a:srgbClr val="FFFFFF"/>
                </a:solidFill>
                <a:latin typeface="Bodoni MT"/>
                <a:cs typeface="Bodoni MT"/>
              </a:rPr>
              <a:t> </a:t>
            </a:r>
            <a:r>
              <a:rPr sz="1800" dirty="0">
                <a:solidFill>
                  <a:srgbClr val="FFFFFF"/>
                </a:solidFill>
                <a:latin typeface="Bodoni MT"/>
                <a:cs typeface="Bodoni MT"/>
              </a:rPr>
              <a:t>service</a:t>
            </a:r>
            <a:r>
              <a:rPr sz="1800" spc="-30" dirty="0">
                <a:solidFill>
                  <a:srgbClr val="FFFFFF"/>
                </a:solidFill>
                <a:latin typeface="Bodoni MT"/>
                <a:cs typeface="Bodoni MT"/>
              </a:rPr>
              <a:t> </a:t>
            </a:r>
            <a:r>
              <a:rPr sz="1800" dirty="0">
                <a:solidFill>
                  <a:srgbClr val="FFFFFF"/>
                </a:solidFill>
                <a:latin typeface="Bodoni MT"/>
                <a:cs typeface="Bodoni MT"/>
              </a:rPr>
              <a:t>run</a:t>
            </a:r>
            <a:r>
              <a:rPr sz="1800" spc="5" dirty="0">
                <a:solidFill>
                  <a:srgbClr val="FFFFFF"/>
                </a:solidFill>
                <a:latin typeface="Bodoni MT"/>
                <a:cs typeface="Bodoni MT"/>
              </a:rPr>
              <a:t> </a:t>
            </a:r>
            <a:r>
              <a:rPr sz="1800" spc="-25" dirty="0">
                <a:solidFill>
                  <a:srgbClr val="FFFFFF"/>
                </a:solidFill>
                <a:latin typeface="Bodoni MT"/>
                <a:cs typeface="Bodoni MT"/>
              </a:rPr>
              <a:t>by </a:t>
            </a:r>
            <a:r>
              <a:rPr sz="1800" dirty="0">
                <a:solidFill>
                  <a:srgbClr val="FFFFFF"/>
                </a:solidFill>
                <a:latin typeface="Bodoni MT"/>
                <a:cs typeface="Bodoni MT"/>
              </a:rPr>
              <a:t>the</a:t>
            </a:r>
            <a:r>
              <a:rPr sz="1800" spc="-25" dirty="0">
                <a:solidFill>
                  <a:srgbClr val="FFFFFF"/>
                </a:solidFill>
                <a:latin typeface="Bodoni MT"/>
                <a:cs typeface="Bodoni MT"/>
              </a:rPr>
              <a:t> </a:t>
            </a:r>
            <a:r>
              <a:rPr sz="1800" dirty="0">
                <a:solidFill>
                  <a:srgbClr val="FFFFFF"/>
                </a:solidFill>
                <a:latin typeface="Bodoni MT"/>
                <a:cs typeface="Bodoni MT"/>
              </a:rPr>
              <a:t>Guild.</a:t>
            </a:r>
            <a:r>
              <a:rPr sz="1800" spc="-10" dirty="0">
                <a:solidFill>
                  <a:srgbClr val="FFFFFF"/>
                </a:solidFill>
                <a:latin typeface="Bodoni MT"/>
                <a:cs typeface="Bodoni MT"/>
              </a:rPr>
              <a:t> </a:t>
            </a:r>
            <a:r>
              <a:rPr sz="1800" dirty="0">
                <a:solidFill>
                  <a:srgbClr val="FFFFFF"/>
                </a:solidFill>
                <a:latin typeface="Bodoni MT"/>
                <a:cs typeface="Bodoni MT"/>
              </a:rPr>
              <a:t>They’re</a:t>
            </a:r>
            <a:r>
              <a:rPr sz="1800" spc="-40" dirty="0">
                <a:solidFill>
                  <a:srgbClr val="FFFFFF"/>
                </a:solidFill>
                <a:latin typeface="Bodoni MT"/>
                <a:cs typeface="Bodoni MT"/>
              </a:rPr>
              <a:t> </a:t>
            </a:r>
            <a:r>
              <a:rPr sz="1800" dirty="0">
                <a:solidFill>
                  <a:srgbClr val="FFFFFF"/>
                </a:solidFill>
                <a:latin typeface="Bodoni MT"/>
                <a:cs typeface="Bodoni MT"/>
              </a:rPr>
              <a:t>unbiased, confidential,</a:t>
            </a:r>
            <a:r>
              <a:rPr sz="1800" spc="-10" dirty="0">
                <a:solidFill>
                  <a:srgbClr val="FFFFFF"/>
                </a:solidFill>
                <a:latin typeface="Bodoni MT"/>
                <a:cs typeface="Bodoni MT"/>
              </a:rPr>
              <a:t> </a:t>
            </a:r>
            <a:r>
              <a:rPr sz="1800" dirty="0">
                <a:solidFill>
                  <a:srgbClr val="FFFFFF"/>
                </a:solidFill>
                <a:latin typeface="Bodoni MT"/>
                <a:cs typeface="Bodoni MT"/>
              </a:rPr>
              <a:t>and</a:t>
            </a:r>
            <a:r>
              <a:rPr sz="1800" spc="-15" dirty="0">
                <a:solidFill>
                  <a:srgbClr val="FFFFFF"/>
                </a:solidFill>
                <a:latin typeface="Bodoni MT"/>
                <a:cs typeface="Bodoni MT"/>
              </a:rPr>
              <a:t> </a:t>
            </a:r>
            <a:r>
              <a:rPr sz="1800" spc="-10" dirty="0">
                <a:solidFill>
                  <a:srgbClr val="FFFFFF"/>
                </a:solidFill>
                <a:latin typeface="Bodoni MT"/>
                <a:cs typeface="Bodoni MT"/>
              </a:rPr>
              <a:t>completely </a:t>
            </a:r>
            <a:r>
              <a:rPr sz="1800" dirty="0">
                <a:solidFill>
                  <a:srgbClr val="FFFFFF"/>
                </a:solidFill>
                <a:latin typeface="Bodoni MT"/>
                <a:cs typeface="Bodoni MT"/>
              </a:rPr>
              <a:t>independent</a:t>
            </a:r>
            <a:r>
              <a:rPr sz="1800" spc="-30" dirty="0">
                <a:solidFill>
                  <a:srgbClr val="FFFFFF"/>
                </a:solidFill>
                <a:latin typeface="Bodoni MT"/>
                <a:cs typeface="Bodoni MT"/>
              </a:rPr>
              <a:t> </a:t>
            </a:r>
            <a:r>
              <a:rPr sz="1800" dirty="0">
                <a:solidFill>
                  <a:srgbClr val="FFFFFF"/>
                </a:solidFill>
                <a:latin typeface="Bodoni MT"/>
                <a:cs typeface="Bodoni MT"/>
              </a:rPr>
              <a:t>of</a:t>
            </a:r>
            <a:r>
              <a:rPr sz="1800" spc="290" dirty="0">
                <a:solidFill>
                  <a:srgbClr val="FFFFFF"/>
                </a:solidFill>
                <a:latin typeface="Bodoni MT"/>
                <a:cs typeface="Bodoni MT"/>
              </a:rPr>
              <a:t> </a:t>
            </a:r>
            <a:r>
              <a:rPr sz="1800" dirty="0">
                <a:solidFill>
                  <a:srgbClr val="FFFFFF"/>
                </a:solidFill>
                <a:latin typeface="Bodoni MT"/>
                <a:cs typeface="Bodoni MT"/>
              </a:rPr>
              <a:t>Curtin</a:t>
            </a:r>
            <a:r>
              <a:rPr sz="1800" spc="30" dirty="0">
                <a:solidFill>
                  <a:srgbClr val="FFFFFF"/>
                </a:solidFill>
                <a:latin typeface="Bodoni MT"/>
                <a:cs typeface="Bodoni MT"/>
              </a:rPr>
              <a:t> </a:t>
            </a:r>
            <a:r>
              <a:rPr sz="1800" spc="-10" dirty="0">
                <a:solidFill>
                  <a:srgbClr val="FFFFFF"/>
                </a:solidFill>
                <a:latin typeface="Bodoni MT"/>
                <a:cs typeface="Bodoni MT"/>
              </a:rPr>
              <a:t>University.</a:t>
            </a:r>
            <a:endParaRPr sz="1800">
              <a:latin typeface="Bodoni MT"/>
              <a:cs typeface="Bodoni MT"/>
            </a:endParaRPr>
          </a:p>
          <a:p>
            <a:pPr>
              <a:lnSpc>
                <a:spcPct val="100000"/>
              </a:lnSpc>
            </a:pPr>
            <a:endParaRPr sz="1800">
              <a:latin typeface="Bodoni MT"/>
              <a:cs typeface="Bodoni MT"/>
            </a:endParaRPr>
          </a:p>
          <a:p>
            <a:pPr marL="12700">
              <a:lnSpc>
                <a:spcPct val="100000"/>
              </a:lnSpc>
              <a:spcBef>
                <a:spcPts val="5"/>
              </a:spcBef>
            </a:pPr>
            <a:r>
              <a:rPr sz="1800" dirty="0">
                <a:solidFill>
                  <a:srgbClr val="FFFFFF"/>
                </a:solidFill>
                <a:latin typeface="Bodoni MT"/>
                <a:cs typeface="Bodoni MT"/>
              </a:rPr>
              <a:t>They</a:t>
            </a:r>
            <a:r>
              <a:rPr sz="1800" spc="-55" dirty="0">
                <a:solidFill>
                  <a:srgbClr val="FFFFFF"/>
                </a:solidFill>
                <a:latin typeface="Bodoni MT"/>
                <a:cs typeface="Bodoni MT"/>
              </a:rPr>
              <a:t> </a:t>
            </a:r>
            <a:r>
              <a:rPr sz="1800" dirty="0">
                <a:solidFill>
                  <a:srgbClr val="FFFFFF"/>
                </a:solidFill>
                <a:latin typeface="Bodoni MT"/>
                <a:cs typeface="Bodoni MT"/>
              </a:rPr>
              <a:t>can</a:t>
            </a:r>
            <a:r>
              <a:rPr sz="1800" spc="-25" dirty="0">
                <a:solidFill>
                  <a:srgbClr val="FFFFFF"/>
                </a:solidFill>
                <a:latin typeface="Bodoni MT"/>
                <a:cs typeface="Bodoni MT"/>
              </a:rPr>
              <a:t> </a:t>
            </a:r>
            <a:r>
              <a:rPr sz="1800" dirty="0">
                <a:solidFill>
                  <a:srgbClr val="FFFFFF"/>
                </a:solidFill>
                <a:latin typeface="Bodoni MT"/>
                <a:cs typeface="Bodoni MT"/>
              </a:rPr>
              <a:t>help</a:t>
            </a:r>
            <a:r>
              <a:rPr sz="1800" spc="-50" dirty="0">
                <a:solidFill>
                  <a:srgbClr val="FFFFFF"/>
                </a:solidFill>
                <a:latin typeface="Bodoni MT"/>
                <a:cs typeface="Bodoni MT"/>
              </a:rPr>
              <a:t> </a:t>
            </a:r>
            <a:r>
              <a:rPr sz="1800" dirty="0">
                <a:solidFill>
                  <a:srgbClr val="FFFFFF"/>
                </a:solidFill>
                <a:latin typeface="Bodoni MT"/>
                <a:cs typeface="Bodoni MT"/>
              </a:rPr>
              <a:t>you</a:t>
            </a:r>
            <a:r>
              <a:rPr sz="1800" spc="-25" dirty="0">
                <a:solidFill>
                  <a:srgbClr val="FFFFFF"/>
                </a:solidFill>
                <a:latin typeface="Bodoni MT"/>
                <a:cs typeface="Bodoni MT"/>
              </a:rPr>
              <a:t> </a:t>
            </a:r>
            <a:r>
              <a:rPr sz="1800" spc="-10" dirty="0">
                <a:solidFill>
                  <a:srgbClr val="FFFFFF"/>
                </a:solidFill>
                <a:latin typeface="Bodoni MT"/>
                <a:cs typeface="Bodoni MT"/>
              </a:rPr>
              <a:t>with:</a:t>
            </a:r>
            <a:endParaRPr sz="1800">
              <a:latin typeface="Bodoni MT"/>
              <a:cs typeface="Bodoni MT"/>
            </a:endParaRPr>
          </a:p>
          <a:p>
            <a:pPr>
              <a:lnSpc>
                <a:spcPct val="100000"/>
              </a:lnSpc>
            </a:pPr>
            <a:endParaRPr sz="1800">
              <a:latin typeface="Bodoni MT"/>
              <a:cs typeface="Bodoni MT"/>
            </a:endParaRPr>
          </a:p>
          <a:p>
            <a:pPr marL="299085" indent="-287020">
              <a:lnSpc>
                <a:spcPct val="100000"/>
              </a:lnSpc>
              <a:buFont typeface="Arial"/>
              <a:buChar char="•"/>
              <a:tabLst>
                <a:tab pos="299085" algn="l"/>
                <a:tab pos="299720" algn="l"/>
              </a:tabLst>
            </a:pPr>
            <a:r>
              <a:rPr sz="1800" b="1" dirty="0">
                <a:solidFill>
                  <a:srgbClr val="FFFFFF"/>
                </a:solidFill>
                <a:latin typeface="Bodoni MT"/>
                <a:cs typeface="Bodoni MT"/>
              </a:rPr>
              <a:t>Academic</a:t>
            </a:r>
            <a:r>
              <a:rPr sz="1800" b="1" spc="-25" dirty="0">
                <a:solidFill>
                  <a:srgbClr val="FFFFFF"/>
                </a:solidFill>
                <a:latin typeface="Bodoni MT"/>
                <a:cs typeface="Bodoni MT"/>
              </a:rPr>
              <a:t> </a:t>
            </a:r>
            <a:r>
              <a:rPr sz="1800" b="1" spc="-10" dirty="0">
                <a:solidFill>
                  <a:srgbClr val="FFFFFF"/>
                </a:solidFill>
                <a:latin typeface="Bodoni MT"/>
                <a:cs typeface="Bodoni MT"/>
              </a:rPr>
              <a:t>support</a:t>
            </a:r>
            <a:endParaRPr sz="1800">
              <a:latin typeface="Bodoni MT"/>
              <a:cs typeface="Bodoni MT"/>
            </a:endParaRPr>
          </a:p>
          <a:p>
            <a:pPr marL="299085" indent="-287020">
              <a:lnSpc>
                <a:spcPct val="100000"/>
              </a:lnSpc>
              <a:buFont typeface="Arial"/>
              <a:buChar char="•"/>
              <a:tabLst>
                <a:tab pos="299085" algn="l"/>
                <a:tab pos="299720" algn="l"/>
              </a:tabLst>
            </a:pPr>
            <a:r>
              <a:rPr sz="1800" b="1" dirty="0">
                <a:solidFill>
                  <a:srgbClr val="FFFFFF"/>
                </a:solidFill>
                <a:latin typeface="Bodoni MT"/>
                <a:cs typeface="Bodoni MT"/>
              </a:rPr>
              <a:t>Financial</a:t>
            </a:r>
            <a:r>
              <a:rPr sz="1800" b="1" spc="-20" dirty="0">
                <a:solidFill>
                  <a:srgbClr val="FFFFFF"/>
                </a:solidFill>
                <a:latin typeface="Bodoni MT"/>
                <a:cs typeface="Bodoni MT"/>
              </a:rPr>
              <a:t> </a:t>
            </a:r>
            <a:r>
              <a:rPr sz="1800" b="1" spc="-10" dirty="0">
                <a:solidFill>
                  <a:srgbClr val="FFFFFF"/>
                </a:solidFill>
                <a:latin typeface="Bodoni MT"/>
                <a:cs typeface="Bodoni MT"/>
              </a:rPr>
              <a:t>issues</a:t>
            </a:r>
            <a:endParaRPr sz="1800">
              <a:latin typeface="Bodoni MT"/>
              <a:cs typeface="Bodoni MT"/>
            </a:endParaRPr>
          </a:p>
          <a:p>
            <a:pPr marL="299085" indent="-287020">
              <a:lnSpc>
                <a:spcPct val="100000"/>
              </a:lnSpc>
              <a:buFont typeface="Arial"/>
              <a:buChar char="•"/>
              <a:tabLst>
                <a:tab pos="299085" algn="l"/>
                <a:tab pos="299720" algn="l"/>
              </a:tabLst>
            </a:pPr>
            <a:r>
              <a:rPr sz="1800" b="1" dirty="0">
                <a:solidFill>
                  <a:srgbClr val="FFFFFF"/>
                </a:solidFill>
                <a:latin typeface="Bodoni MT"/>
                <a:cs typeface="Bodoni MT"/>
              </a:rPr>
              <a:t>Personal</a:t>
            </a:r>
            <a:r>
              <a:rPr sz="1800" b="1" spc="-55" dirty="0">
                <a:solidFill>
                  <a:srgbClr val="FFFFFF"/>
                </a:solidFill>
                <a:latin typeface="Bodoni MT"/>
                <a:cs typeface="Bodoni MT"/>
              </a:rPr>
              <a:t> </a:t>
            </a:r>
            <a:r>
              <a:rPr sz="1800" b="1" spc="-10" dirty="0">
                <a:solidFill>
                  <a:srgbClr val="FFFFFF"/>
                </a:solidFill>
                <a:latin typeface="Bodoni MT"/>
                <a:cs typeface="Bodoni MT"/>
              </a:rPr>
              <a:t>issues</a:t>
            </a:r>
            <a:endParaRPr sz="1800">
              <a:latin typeface="Bodoni MT"/>
              <a:cs typeface="Bodoni MT"/>
            </a:endParaRPr>
          </a:p>
          <a:p>
            <a:pPr>
              <a:lnSpc>
                <a:spcPct val="100000"/>
              </a:lnSpc>
              <a:spcBef>
                <a:spcPts val="5"/>
              </a:spcBef>
            </a:pPr>
            <a:endParaRPr sz="1800">
              <a:latin typeface="Bodoni MT"/>
              <a:cs typeface="Bodoni MT"/>
            </a:endParaRPr>
          </a:p>
          <a:p>
            <a:pPr marL="12700" marR="29209">
              <a:lnSpc>
                <a:spcPct val="100000"/>
              </a:lnSpc>
            </a:pPr>
            <a:r>
              <a:rPr sz="1800" i="1" dirty="0">
                <a:solidFill>
                  <a:srgbClr val="FFFFFF"/>
                </a:solidFill>
                <a:latin typeface="Bodoni MT"/>
                <a:cs typeface="Bodoni MT"/>
              </a:rPr>
              <a:t>Pop</a:t>
            </a:r>
            <a:r>
              <a:rPr sz="1800" i="1" spc="-30" dirty="0">
                <a:solidFill>
                  <a:srgbClr val="FFFFFF"/>
                </a:solidFill>
                <a:latin typeface="Bodoni MT"/>
                <a:cs typeface="Bodoni MT"/>
              </a:rPr>
              <a:t> </a:t>
            </a:r>
            <a:r>
              <a:rPr sz="1800" i="1" dirty="0">
                <a:solidFill>
                  <a:srgbClr val="FFFFFF"/>
                </a:solidFill>
                <a:latin typeface="Bodoni MT"/>
                <a:cs typeface="Bodoni MT"/>
              </a:rPr>
              <a:t>in</a:t>
            </a:r>
            <a:r>
              <a:rPr sz="1800" i="1" spc="-15" dirty="0">
                <a:solidFill>
                  <a:srgbClr val="FFFFFF"/>
                </a:solidFill>
                <a:latin typeface="Bodoni MT"/>
                <a:cs typeface="Bodoni MT"/>
              </a:rPr>
              <a:t> </a:t>
            </a:r>
            <a:r>
              <a:rPr sz="1800" i="1" dirty="0">
                <a:solidFill>
                  <a:srgbClr val="FFFFFF"/>
                </a:solidFill>
                <a:latin typeface="Bodoni MT"/>
                <a:cs typeface="Bodoni MT"/>
              </a:rPr>
              <a:t>to</a:t>
            </a:r>
            <a:r>
              <a:rPr sz="1800" i="1" spc="-20" dirty="0">
                <a:solidFill>
                  <a:srgbClr val="FFFFFF"/>
                </a:solidFill>
                <a:latin typeface="Bodoni MT"/>
                <a:cs typeface="Bodoni MT"/>
              </a:rPr>
              <a:t> </a:t>
            </a:r>
            <a:r>
              <a:rPr sz="1800" i="1" dirty="0">
                <a:solidFill>
                  <a:srgbClr val="FFFFFF"/>
                </a:solidFill>
                <a:latin typeface="Bodoni MT"/>
                <a:cs typeface="Bodoni MT"/>
              </a:rPr>
              <a:t>see</a:t>
            </a:r>
            <a:r>
              <a:rPr sz="1800" i="1" spc="-15" dirty="0">
                <a:solidFill>
                  <a:srgbClr val="FFFFFF"/>
                </a:solidFill>
                <a:latin typeface="Bodoni MT"/>
                <a:cs typeface="Bodoni MT"/>
              </a:rPr>
              <a:t> </a:t>
            </a:r>
            <a:r>
              <a:rPr sz="1800" i="1" dirty="0">
                <a:solidFill>
                  <a:srgbClr val="FFFFFF"/>
                </a:solidFill>
                <a:latin typeface="Bodoni MT"/>
                <a:cs typeface="Bodoni MT"/>
              </a:rPr>
              <a:t>them</a:t>
            </a:r>
            <a:r>
              <a:rPr sz="1800" i="1" spc="-25" dirty="0">
                <a:solidFill>
                  <a:srgbClr val="FFFFFF"/>
                </a:solidFill>
                <a:latin typeface="Bodoni MT"/>
                <a:cs typeface="Bodoni MT"/>
              </a:rPr>
              <a:t> </a:t>
            </a:r>
            <a:r>
              <a:rPr sz="1800" i="1" dirty="0">
                <a:solidFill>
                  <a:srgbClr val="FFFFFF"/>
                </a:solidFill>
                <a:latin typeface="Bodoni MT"/>
                <a:cs typeface="Bodoni MT"/>
              </a:rPr>
              <a:t>if</a:t>
            </a:r>
            <a:r>
              <a:rPr sz="1800" i="1" spc="320" dirty="0">
                <a:solidFill>
                  <a:srgbClr val="FFFFFF"/>
                </a:solidFill>
                <a:latin typeface="Bodoni MT"/>
                <a:cs typeface="Bodoni MT"/>
              </a:rPr>
              <a:t> </a:t>
            </a:r>
            <a:r>
              <a:rPr sz="1800" i="1" dirty="0">
                <a:solidFill>
                  <a:srgbClr val="FFFFFF"/>
                </a:solidFill>
                <a:latin typeface="Bodoni MT"/>
                <a:cs typeface="Bodoni MT"/>
              </a:rPr>
              <a:t>you</a:t>
            </a:r>
            <a:r>
              <a:rPr sz="1800" i="1" spc="-25" dirty="0">
                <a:solidFill>
                  <a:srgbClr val="FFFFFF"/>
                </a:solidFill>
                <a:latin typeface="Bodoni MT"/>
                <a:cs typeface="Bodoni MT"/>
              </a:rPr>
              <a:t> </a:t>
            </a:r>
            <a:r>
              <a:rPr sz="1800" i="1" dirty="0">
                <a:solidFill>
                  <a:srgbClr val="FFFFFF"/>
                </a:solidFill>
                <a:latin typeface="Bodoni MT"/>
                <a:cs typeface="Bodoni MT"/>
              </a:rPr>
              <a:t>need</a:t>
            </a:r>
            <a:r>
              <a:rPr sz="1800" i="1" spc="-10" dirty="0">
                <a:solidFill>
                  <a:srgbClr val="FFFFFF"/>
                </a:solidFill>
                <a:latin typeface="Bodoni MT"/>
                <a:cs typeface="Bodoni MT"/>
              </a:rPr>
              <a:t> </a:t>
            </a:r>
            <a:r>
              <a:rPr sz="1800" i="1" dirty="0">
                <a:solidFill>
                  <a:srgbClr val="FFFFFF"/>
                </a:solidFill>
                <a:latin typeface="Bodoni MT"/>
                <a:cs typeface="Bodoni MT"/>
              </a:rPr>
              <a:t>some</a:t>
            </a:r>
            <a:r>
              <a:rPr sz="1800" i="1" spc="-30" dirty="0">
                <a:solidFill>
                  <a:srgbClr val="FFFFFF"/>
                </a:solidFill>
                <a:latin typeface="Bodoni MT"/>
                <a:cs typeface="Bodoni MT"/>
              </a:rPr>
              <a:t> </a:t>
            </a:r>
            <a:r>
              <a:rPr sz="1800" i="1" dirty="0">
                <a:solidFill>
                  <a:srgbClr val="FFFFFF"/>
                </a:solidFill>
                <a:latin typeface="Bodoni MT"/>
                <a:cs typeface="Bodoni MT"/>
              </a:rPr>
              <a:t>help,</a:t>
            </a:r>
            <a:r>
              <a:rPr sz="1800" i="1" spc="-5" dirty="0">
                <a:solidFill>
                  <a:srgbClr val="FFFFFF"/>
                </a:solidFill>
                <a:latin typeface="Bodoni MT"/>
                <a:cs typeface="Bodoni MT"/>
              </a:rPr>
              <a:t> </a:t>
            </a:r>
            <a:r>
              <a:rPr sz="1800" i="1" dirty="0">
                <a:solidFill>
                  <a:srgbClr val="FFFFFF"/>
                </a:solidFill>
                <a:latin typeface="Bodoni MT"/>
                <a:cs typeface="Bodoni MT"/>
              </a:rPr>
              <a:t>or</a:t>
            </a:r>
            <a:r>
              <a:rPr sz="1800" i="1" spc="-25" dirty="0">
                <a:solidFill>
                  <a:srgbClr val="FFFFFF"/>
                </a:solidFill>
                <a:latin typeface="Bodoni MT"/>
                <a:cs typeface="Bodoni MT"/>
              </a:rPr>
              <a:t> </a:t>
            </a:r>
            <a:r>
              <a:rPr sz="1800" i="1" dirty="0">
                <a:solidFill>
                  <a:srgbClr val="FFFFFF"/>
                </a:solidFill>
                <a:latin typeface="Bodoni MT"/>
                <a:cs typeface="Bodoni MT"/>
              </a:rPr>
              <a:t>even</a:t>
            </a:r>
            <a:r>
              <a:rPr sz="1800" i="1" spc="-20" dirty="0">
                <a:solidFill>
                  <a:srgbClr val="FFFFFF"/>
                </a:solidFill>
                <a:latin typeface="Bodoni MT"/>
                <a:cs typeface="Bodoni MT"/>
              </a:rPr>
              <a:t> </a:t>
            </a:r>
            <a:r>
              <a:rPr sz="1800" i="1" dirty="0">
                <a:solidFill>
                  <a:srgbClr val="FFFFFF"/>
                </a:solidFill>
                <a:latin typeface="Bodoni MT"/>
                <a:cs typeface="Bodoni MT"/>
              </a:rPr>
              <a:t>just someone</a:t>
            </a:r>
            <a:r>
              <a:rPr sz="1800" i="1" spc="-30" dirty="0">
                <a:solidFill>
                  <a:srgbClr val="FFFFFF"/>
                </a:solidFill>
                <a:latin typeface="Bodoni MT"/>
                <a:cs typeface="Bodoni MT"/>
              </a:rPr>
              <a:t> </a:t>
            </a:r>
            <a:r>
              <a:rPr sz="1800" i="1" dirty="0">
                <a:solidFill>
                  <a:srgbClr val="FFFFFF"/>
                </a:solidFill>
                <a:latin typeface="Bodoni MT"/>
                <a:cs typeface="Bodoni MT"/>
              </a:rPr>
              <a:t>to</a:t>
            </a:r>
            <a:r>
              <a:rPr sz="1800" i="1" spc="-15" dirty="0">
                <a:solidFill>
                  <a:srgbClr val="FFFFFF"/>
                </a:solidFill>
                <a:latin typeface="Bodoni MT"/>
                <a:cs typeface="Bodoni MT"/>
              </a:rPr>
              <a:t> </a:t>
            </a:r>
            <a:r>
              <a:rPr sz="1800" i="1" spc="-20" dirty="0">
                <a:solidFill>
                  <a:srgbClr val="FFFFFF"/>
                </a:solidFill>
                <a:latin typeface="Bodoni MT"/>
                <a:cs typeface="Bodoni MT"/>
              </a:rPr>
              <a:t>chat </a:t>
            </a:r>
            <a:r>
              <a:rPr sz="1800" i="1" spc="-25" dirty="0">
                <a:solidFill>
                  <a:srgbClr val="FFFFFF"/>
                </a:solidFill>
                <a:latin typeface="Bodoni MT"/>
                <a:cs typeface="Bodoni MT"/>
              </a:rPr>
              <a:t>to.</a:t>
            </a:r>
            <a:endParaRPr sz="1800">
              <a:latin typeface="Bodoni MT"/>
              <a:cs typeface="Bodoni MT"/>
            </a:endParaRPr>
          </a:p>
          <a:p>
            <a:pPr>
              <a:lnSpc>
                <a:spcPct val="100000"/>
              </a:lnSpc>
            </a:pPr>
            <a:endParaRPr sz="1800">
              <a:latin typeface="Bodoni MT"/>
              <a:cs typeface="Bodoni MT"/>
            </a:endParaRPr>
          </a:p>
          <a:p>
            <a:pPr marL="12700">
              <a:lnSpc>
                <a:spcPct val="100000"/>
              </a:lnSpc>
            </a:pPr>
            <a:r>
              <a:rPr sz="1800" dirty="0">
                <a:solidFill>
                  <a:srgbClr val="FFFFFF"/>
                </a:solidFill>
                <a:latin typeface="Bodoni MT"/>
                <a:cs typeface="Bodoni MT"/>
              </a:rPr>
              <a:t>Email:</a:t>
            </a:r>
            <a:r>
              <a:rPr sz="1800" spc="-25" dirty="0">
                <a:solidFill>
                  <a:srgbClr val="FFFFFF"/>
                </a:solidFill>
                <a:latin typeface="Bodoni MT"/>
                <a:cs typeface="Bodoni MT"/>
              </a:rPr>
              <a:t> </a:t>
            </a:r>
            <a:r>
              <a:rPr sz="1800" u="sng" dirty="0">
                <a:solidFill>
                  <a:srgbClr val="30859B"/>
                </a:solidFill>
                <a:uFill>
                  <a:solidFill>
                    <a:srgbClr val="30859B"/>
                  </a:solidFill>
                </a:uFill>
                <a:latin typeface="Bodoni MT"/>
                <a:cs typeface="Bodoni MT"/>
                <a:hlinkClick r:id="rId4"/>
              </a:rPr>
              <a:t>student.assist@guild.curtin.edu.au</a:t>
            </a:r>
            <a:r>
              <a:rPr sz="1800" spc="-25" dirty="0">
                <a:solidFill>
                  <a:srgbClr val="30859B"/>
                </a:solidFill>
                <a:latin typeface="Bodoni MT"/>
                <a:cs typeface="Bodoni MT"/>
                <a:hlinkClick r:id="rId4"/>
              </a:rPr>
              <a:t> </a:t>
            </a:r>
            <a:r>
              <a:rPr sz="1800" dirty="0">
                <a:solidFill>
                  <a:srgbClr val="FFFFFF"/>
                </a:solidFill>
                <a:latin typeface="Bodoni MT"/>
                <a:cs typeface="Bodoni MT"/>
              </a:rPr>
              <a:t>Phone:</a:t>
            </a:r>
            <a:r>
              <a:rPr sz="1800" spc="-15" dirty="0">
                <a:solidFill>
                  <a:srgbClr val="FFFFFF"/>
                </a:solidFill>
                <a:latin typeface="Bodoni MT"/>
                <a:cs typeface="Bodoni MT"/>
              </a:rPr>
              <a:t> </a:t>
            </a:r>
            <a:r>
              <a:rPr sz="1800" dirty="0">
                <a:solidFill>
                  <a:srgbClr val="FFFFFF"/>
                </a:solidFill>
                <a:latin typeface="Bodoni MT"/>
                <a:cs typeface="Bodoni MT"/>
              </a:rPr>
              <a:t>(08)</a:t>
            </a:r>
            <a:r>
              <a:rPr sz="1800" spc="20" dirty="0">
                <a:solidFill>
                  <a:srgbClr val="FFFFFF"/>
                </a:solidFill>
                <a:latin typeface="Bodoni MT"/>
                <a:cs typeface="Bodoni MT"/>
              </a:rPr>
              <a:t> </a:t>
            </a:r>
            <a:r>
              <a:rPr sz="1800" dirty="0">
                <a:solidFill>
                  <a:srgbClr val="FFFFFF"/>
                </a:solidFill>
                <a:latin typeface="Bodoni MT"/>
                <a:cs typeface="Bodoni MT"/>
              </a:rPr>
              <a:t>9266</a:t>
            </a:r>
            <a:r>
              <a:rPr sz="1800" spc="-5" dirty="0">
                <a:solidFill>
                  <a:srgbClr val="FFFFFF"/>
                </a:solidFill>
                <a:latin typeface="Bodoni MT"/>
                <a:cs typeface="Bodoni MT"/>
              </a:rPr>
              <a:t> </a:t>
            </a:r>
            <a:r>
              <a:rPr sz="1800" spc="-20" dirty="0">
                <a:solidFill>
                  <a:srgbClr val="FFFFFF"/>
                </a:solidFill>
                <a:latin typeface="Bodoni MT"/>
                <a:cs typeface="Bodoni MT"/>
              </a:rPr>
              <a:t>2900</a:t>
            </a:r>
            <a:endParaRPr sz="1800">
              <a:latin typeface="Bodoni MT"/>
              <a:cs typeface="Bodoni MT"/>
            </a:endParaRPr>
          </a:p>
        </p:txBody>
      </p:sp>
      <p:pic>
        <p:nvPicPr>
          <p:cNvPr id="10" name="object 10"/>
          <p:cNvPicPr/>
          <p:nvPr/>
        </p:nvPicPr>
        <p:blipFill>
          <a:blip r:embed="rId5" cstate="print"/>
          <a:stretch>
            <a:fillRect/>
          </a:stretch>
        </p:blipFill>
        <p:spPr>
          <a:xfrm>
            <a:off x="9347575" y="6383144"/>
            <a:ext cx="2059481" cy="342465"/>
          </a:xfrm>
          <a:prstGeom prst="rect">
            <a:avLst/>
          </a:prstGeom>
        </p:spPr>
      </p:pic>
      <p:pic>
        <p:nvPicPr>
          <p:cNvPr id="11" name="object 11"/>
          <p:cNvPicPr/>
          <p:nvPr/>
        </p:nvPicPr>
        <p:blipFill>
          <a:blip r:embed="rId6" cstate="print"/>
          <a:stretch>
            <a:fillRect/>
          </a:stretch>
        </p:blipFill>
        <p:spPr>
          <a:xfrm>
            <a:off x="8570976" y="6298691"/>
            <a:ext cx="612648" cy="515109"/>
          </a:xfrm>
          <a:prstGeom prst="rect">
            <a:avLst/>
          </a:prstGeom>
        </p:spPr>
      </p:pic>
      <p:pic>
        <p:nvPicPr>
          <p:cNvPr id="12" name="object 12"/>
          <p:cNvPicPr/>
          <p:nvPr/>
        </p:nvPicPr>
        <p:blipFill>
          <a:blip r:embed="rId7" cstate="print"/>
          <a:stretch>
            <a:fillRect/>
          </a:stretch>
        </p:blipFill>
        <p:spPr>
          <a:xfrm>
            <a:off x="182879" y="6252971"/>
            <a:ext cx="1959864" cy="605026"/>
          </a:xfrm>
          <a:prstGeom prst="rect">
            <a:avLst/>
          </a:prstGeom>
        </p:spPr>
      </p:pic>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a:lnSpc>
                <a:spcPts val="980"/>
              </a:lnSpc>
            </a:pPr>
            <a:r>
              <a:rPr dirty="0"/>
              <a:t>CRICOS</a:t>
            </a:r>
            <a:r>
              <a:rPr spc="80" dirty="0"/>
              <a:t> </a:t>
            </a:r>
            <a:r>
              <a:rPr dirty="0"/>
              <a:t>Provider</a:t>
            </a:r>
            <a:r>
              <a:rPr spc="90" dirty="0"/>
              <a:t> </a:t>
            </a:r>
            <a:r>
              <a:rPr dirty="0"/>
              <a:t>Code:</a:t>
            </a:r>
            <a:r>
              <a:rPr spc="85" dirty="0"/>
              <a:t> </a:t>
            </a:r>
            <a:r>
              <a:rPr spc="-10" dirty="0"/>
              <a:t>00301J</a:t>
            </a:r>
          </a:p>
        </p:txBody>
      </p:sp>
      <p:pic>
        <p:nvPicPr>
          <p:cNvPr id="15" name="Picture 14">
            <a:extLst>
              <a:ext uri="{FF2B5EF4-FFF2-40B4-BE49-F238E27FC236}">
                <a16:creationId xmlns:a16="http://schemas.microsoft.com/office/drawing/2014/main" id="{3CF0E9C6-BE2A-5B44-B2C0-5D74238C0F03}"/>
              </a:ext>
            </a:extLst>
          </p:cNvPr>
          <p:cNvPicPr>
            <a:picLocks noChangeAspect="1"/>
          </p:cNvPicPr>
          <p:nvPr/>
        </p:nvPicPr>
        <p:blipFill>
          <a:blip r:embed="rId8"/>
          <a:stretch>
            <a:fillRect/>
          </a:stretch>
        </p:blipFill>
        <p:spPr>
          <a:xfrm>
            <a:off x="8290637" y="1068958"/>
            <a:ext cx="3901361" cy="3867139"/>
          </a:xfrm>
          <a:prstGeom prst="rect">
            <a:avLst/>
          </a:prstGeom>
          <a:effectLst>
            <a:softEdge rad="64555"/>
          </a:effectLst>
        </p:spPr>
      </p:pic>
      <p:sp>
        <p:nvSpPr>
          <p:cNvPr id="4" name="TextBox 3">
            <a:extLst>
              <a:ext uri="{FF2B5EF4-FFF2-40B4-BE49-F238E27FC236}">
                <a16:creationId xmlns:a16="http://schemas.microsoft.com/office/drawing/2014/main" id="{26E0FF9A-4459-904E-A911-58984DF6434D}"/>
              </a:ext>
            </a:extLst>
          </p:cNvPr>
          <p:cNvSpPr txBox="1"/>
          <p:nvPr/>
        </p:nvSpPr>
        <p:spPr>
          <a:xfrm>
            <a:off x="11658600" y="6406896"/>
            <a:ext cx="304800" cy="369332"/>
          </a:xfrm>
          <a:prstGeom prst="rect">
            <a:avLst/>
          </a:prstGeom>
          <a:noFill/>
        </p:spPr>
        <p:txBody>
          <a:bodyPr wrap="square" rtlCol="0">
            <a:spAutoFit/>
          </a:bodyPr>
          <a:lstStyle/>
          <a:p>
            <a:r>
              <a:rPr lang="en-US" dirty="0"/>
              <a:t>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27075" y="6406896"/>
            <a:ext cx="1767839" cy="275819"/>
          </a:xfrm>
          <a:prstGeom prst="rect">
            <a:avLst/>
          </a:prstGeom>
        </p:spPr>
      </p:pic>
      <p:pic>
        <p:nvPicPr>
          <p:cNvPr id="4" name="object 4"/>
          <p:cNvPicPr/>
          <p:nvPr/>
        </p:nvPicPr>
        <p:blipFill>
          <a:blip r:embed="rId3" cstate="print"/>
          <a:stretch>
            <a:fillRect/>
          </a:stretch>
        </p:blipFill>
        <p:spPr>
          <a:xfrm>
            <a:off x="9997440" y="0"/>
            <a:ext cx="2194559" cy="6239256"/>
          </a:xfrm>
          <a:prstGeom prst="rect">
            <a:avLst/>
          </a:prstGeom>
        </p:spPr>
      </p:pic>
      <p:sp>
        <p:nvSpPr>
          <p:cNvPr id="5" name="object 5"/>
          <p:cNvSpPr/>
          <p:nvPr/>
        </p:nvSpPr>
        <p:spPr>
          <a:xfrm>
            <a:off x="890016" y="1831848"/>
            <a:ext cx="7020559" cy="0"/>
          </a:xfrm>
          <a:custGeom>
            <a:avLst/>
            <a:gdLst/>
            <a:ahLst/>
            <a:cxnLst/>
            <a:rect l="l" t="t" r="r" b="b"/>
            <a:pathLst>
              <a:path w="7020559">
                <a:moveTo>
                  <a:pt x="0" y="0"/>
                </a:moveTo>
                <a:lnTo>
                  <a:pt x="7020306" y="0"/>
                </a:lnTo>
              </a:path>
            </a:pathLst>
          </a:custGeom>
          <a:ln w="85344">
            <a:solidFill>
              <a:srgbClr val="F68A1F"/>
            </a:solidFill>
          </a:ln>
        </p:spPr>
        <p:txBody>
          <a:bodyPr wrap="square" lIns="0" tIns="0" rIns="0" bIns="0" rtlCol="0"/>
          <a:lstStyle/>
          <a:p>
            <a:endParaRPr/>
          </a:p>
        </p:txBody>
      </p:sp>
      <p:sp>
        <p:nvSpPr>
          <p:cNvPr id="6" name="object 6"/>
          <p:cNvSpPr txBox="1">
            <a:spLocks noGrp="1"/>
          </p:cNvSpPr>
          <p:nvPr>
            <p:ph type="title"/>
          </p:nvPr>
        </p:nvSpPr>
        <p:spPr>
          <a:xfrm>
            <a:off x="856894" y="857503"/>
            <a:ext cx="3410306" cy="690574"/>
          </a:xfrm>
          <a:prstGeom prst="rect">
            <a:avLst/>
          </a:prstGeom>
        </p:spPr>
        <p:txBody>
          <a:bodyPr vert="horz" wrap="square" lIns="0" tIns="13335" rIns="0" bIns="0" rtlCol="0">
            <a:spAutoFit/>
          </a:bodyPr>
          <a:lstStyle/>
          <a:p>
            <a:pPr marL="12700">
              <a:lnSpc>
                <a:spcPct val="100000"/>
              </a:lnSpc>
              <a:spcBef>
                <a:spcPts val="105"/>
              </a:spcBef>
            </a:pPr>
            <a:r>
              <a:rPr lang="en-AU" spc="-10" dirty="0"/>
              <a:t>Reach out</a:t>
            </a:r>
            <a:r>
              <a:rPr spc="-10" dirty="0"/>
              <a:t>…..</a:t>
            </a:r>
          </a:p>
        </p:txBody>
      </p:sp>
      <p:sp>
        <p:nvSpPr>
          <p:cNvPr id="7" name="object 7"/>
          <p:cNvSpPr txBox="1"/>
          <p:nvPr/>
        </p:nvSpPr>
        <p:spPr>
          <a:xfrm>
            <a:off x="870915" y="2190064"/>
            <a:ext cx="5999480" cy="3181350"/>
          </a:xfrm>
          <a:prstGeom prst="rect">
            <a:avLst/>
          </a:prstGeom>
        </p:spPr>
        <p:txBody>
          <a:bodyPr vert="horz" wrap="square" lIns="0" tIns="12700" rIns="0" bIns="0" rtlCol="0">
            <a:spAutoFit/>
          </a:bodyPr>
          <a:lstStyle/>
          <a:p>
            <a:pPr marL="299085" indent="-287020">
              <a:lnSpc>
                <a:spcPct val="100000"/>
              </a:lnSpc>
              <a:spcBef>
                <a:spcPts val="100"/>
              </a:spcBef>
              <a:buFont typeface="Arial"/>
              <a:buChar char="•"/>
              <a:tabLst>
                <a:tab pos="299085" algn="l"/>
                <a:tab pos="299720" algn="l"/>
              </a:tabLst>
            </a:pPr>
            <a:r>
              <a:rPr sz="1800" dirty="0">
                <a:solidFill>
                  <a:srgbClr val="FFFFFF"/>
                </a:solidFill>
                <a:latin typeface="Bodoni MT"/>
                <a:cs typeface="Bodoni MT"/>
              </a:rPr>
              <a:t>Issues</a:t>
            </a:r>
            <a:r>
              <a:rPr sz="1800" spc="-15" dirty="0">
                <a:solidFill>
                  <a:srgbClr val="FFFFFF"/>
                </a:solidFill>
                <a:latin typeface="Bodoni MT"/>
                <a:cs typeface="Bodoni MT"/>
              </a:rPr>
              <a:t> </a:t>
            </a:r>
            <a:r>
              <a:rPr sz="1800" dirty="0">
                <a:solidFill>
                  <a:srgbClr val="FFFFFF"/>
                </a:solidFill>
                <a:latin typeface="Bodoni MT"/>
                <a:cs typeface="Bodoni MT"/>
              </a:rPr>
              <a:t>with</a:t>
            </a:r>
            <a:r>
              <a:rPr sz="1800" spc="-25" dirty="0">
                <a:solidFill>
                  <a:srgbClr val="FFFFFF"/>
                </a:solidFill>
                <a:latin typeface="Bodoni MT"/>
                <a:cs typeface="Bodoni MT"/>
              </a:rPr>
              <a:t> </a:t>
            </a:r>
            <a:r>
              <a:rPr sz="1800" dirty="0">
                <a:solidFill>
                  <a:srgbClr val="FFFFFF"/>
                </a:solidFill>
                <a:latin typeface="Bodoni MT"/>
                <a:cs typeface="Bodoni MT"/>
              </a:rPr>
              <a:t>HDR</a:t>
            </a:r>
            <a:r>
              <a:rPr sz="1800" spc="-20" dirty="0">
                <a:solidFill>
                  <a:srgbClr val="FFFFFF"/>
                </a:solidFill>
                <a:latin typeface="Bodoni MT"/>
                <a:cs typeface="Bodoni MT"/>
              </a:rPr>
              <a:t> </a:t>
            </a:r>
            <a:r>
              <a:rPr sz="1800" spc="-10" dirty="0">
                <a:solidFill>
                  <a:srgbClr val="FFFFFF"/>
                </a:solidFill>
                <a:latin typeface="Bodoni MT"/>
                <a:cs typeface="Bodoni MT"/>
              </a:rPr>
              <a:t>supervision</a:t>
            </a:r>
            <a:endParaRPr sz="1800">
              <a:latin typeface="Bodoni MT"/>
              <a:cs typeface="Bodoni MT"/>
            </a:endParaRPr>
          </a:p>
          <a:p>
            <a:pPr>
              <a:lnSpc>
                <a:spcPct val="100000"/>
              </a:lnSpc>
              <a:spcBef>
                <a:spcPts val="5"/>
              </a:spcBef>
              <a:buClr>
                <a:srgbClr val="FFFFFF"/>
              </a:buClr>
              <a:buFont typeface="Arial"/>
              <a:buChar char="•"/>
            </a:pPr>
            <a:endParaRPr sz="1800">
              <a:latin typeface="Bodoni MT"/>
              <a:cs typeface="Bodoni MT"/>
            </a:endParaRPr>
          </a:p>
          <a:p>
            <a:pPr marL="299085" indent="-287020">
              <a:lnSpc>
                <a:spcPct val="100000"/>
              </a:lnSpc>
              <a:buFont typeface="Arial"/>
              <a:buChar char="•"/>
              <a:tabLst>
                <a:tab pos="299085" algn="l"/>
                <a:tab pos="299720" algn="l"/>
              </a:tabLst>
            </a:pPr>
            <a:r>
              <a:rPr sz="1800" dirty="0">
                <a:solidFill>
                  <a:srgbClr val="FFFFFF"/>
                </a:solidFill>
                <a:latin typeface="Bodoni MT"/>
                <a:cs typeface="Bodoni MT"/>
              </a:rPr>
              <a:t>Financial</a:t>
            </a:r>
            <a:r>
              <a:rPr sz="1800" spc="-20" dirty="0">
                <a:solidFill>
                  <a:srgbClr val="FFFFFF"/>
                </a:solidFill>
                <a:latin typeface="Bodoni MT"/>
                <a:cs typeface="Bodoni MT"/>
              </a:rPr>
              <a:t> </a:t>
            </a:r>
            <a:r>
              <a:rPr sz="1800" dirty="0">
                <a:solidFill>
                  <a:srgbClr val="FFFFFF"/>
                </a:solidFill>
                <a:latin typeface="Bodoni MT"/>
                <a:cs typeface="Bodoni MT"/>
              </a:rPr>
              <a:t>or</a:t>
            </a:r>
            <a:r>
              <a:rPr sz="1800" spc="-5" dirty="0">
                <a:solidFill>
                  <a:srgbClr val="FFFFFF"/>
                </a:solidFill>
                <a:latin typeface="Bodoni MT"/>
                <a:cs typeface="Bodoni MT"/>
              </a:rPr>
              <a:t> </a:t>
            </a:r>
            <a:r>
              <a:rPr sz="1800" dirty="0">
                <a:solidFill>
                  <a:srgbClr val="FFFFFF"/>
                </a:solidFill>
                <a:latin typeface="Bodoni MT"/>
                <a:cs typeface="Bodoni MT"/>
              </a:rPr>
              <a:t>mental</a:t>
            </a:r>
            <a:r>
              <a:rPr sz="1800" spc="-5" dirty="0">
                <a:solidFill>
                  <a:srgbClr val="FFFFFF"/>
                </a:solidFill>
                <a:latin typeface="Bodoni MT"/>
                <a:cs typeface="Bodoni MT"/>
              </a:rPr>
              <a:t> </a:t>
            </a:r>
            <a:r>
              <a:rPr sz="1800" dirty="0">
                <a:solidFill>
                  <a:srgbClr val="FFFFFF"/>
                </a:solidFill>
                <a:latin typeface="Bodoni MT"/>
                <a:cs typeface="Bodoni MT"/>
              </a:rPr>
              <a:t>health</a:t>
            </a:r>
            <a:r>
              <a:rPr sz="1800" spc="-35" dirty="0">
                <a:solidFill>
                  <a:srgbClr val="FFFFFF"/>
                </a:solidFill>
                <a:latin typeface="Bodoni MT"/>
                <a:cs typeface="Bodoni MT"/>
              </a:rPr>
              <a:t> </a:t>
            </a:r>
            <a:r>
              <a:rPr sz="1800" spc="-10" dirty="0">
                <a:solidFill>
                  <a:srgbClr val="FFFFFF"/>
                </a:solidFill>
                <a:latin typeface="Bodoni MT"/>
                <a:cs typeface="Bodoni MT"/>
              </a:rPr>
              <a:t>issues</a:t>
            </a:r>
            <a:endParaRPr sz="1800">
              <a:latin typeface="Bodoni MT"/>
              <a:cs typeface="Bodoni MT"/>
            </a:endParaRPr>
          </a:p>
          <a:p>
            <a:pPr marL="299085" indent="-287020">
              <a:lnSpc>
                <a:spcPct val="100000"/>
              </a:lnSpc>
              <a:spcBef>
                <a:spcPts val="1355"/>
              </a:spcBef>
              <a:buFont typeface="Arial"/>
              <a:buChar char="•"/>
              <a:tabLst>
                <a:tab pos="299085" algn="l"/>
                <a:tab pos="299720" algn="l"/>
              </a:tabLst>
            </a:pPr>
            <a:r>
              <a:rPr sz="1800" dirty="0">
                <a:solidFill>
                  <a:srgbClr val="FFFFFF"/>
                </a:solidFill>
                <a:latin typeface="Bodoni MT"/>
                <a:cs typeface="Bodoni MT"/>
              </a:rPr>
              <a:t>Issues</a:t>
            </a:r>
            <a:r>
              <a:rPr sz="1800" spc="-20" dirty="0">
                <a:solidFill>
                  <a:srgbClr val="FFFFFF"/>
                </a:solidFill>
                <a:latin typeface="Bodoni MT"/>
                <a:cs typeface="Bodoni MT"/>
              </a:rPr>
              <a:t> </a:t>
            </a:r>
            <a:r>
              <a:rPr sz="1800" dirty="0">
                <a:solidFill>
                  <a:srgbClr val="FFFFFF"/>
                </a:solidFill>
                <a:latin typeface="Bodoni MT"/>
                <a:cs typeface="Bodoni MT"/>
              </a:rPr>
              <a:t>related</a:t>
            </a:r>
            <a:r>
              <a:rPr sz="1800" spc="-35" dirty="0">
                <a:solidFill>
                  <a:srgbClr val="FFFFFF"/>
                </a:solidFill>
                <a:latin typeface="Bodoni MT"/>
                <a:cs typeface="Bodoni MT"/>
              </a:rPr>
              <a:t> </a:t>
            </a:r>
            <a:r>
              <a:rPr sz="1800" dirty="0">
                <a:solidFill>
                  <a:srgbClr val="FFFFFF"/>
                </a:solidFill>
                <a:latin typeface="Bodoni MT"/>
                <a:cs typeface="Bodoni MT"/>
              </a:rPr>
              <a:t>to</a:t>
            </a:r>
            <a:r>
              <a:rPr sz="1800" spc="-10" dirty="0">
                <a:solidFill>
                  <a:srgbClr val="FFFFFF"/>
                </a:solidFill>
                <a:latin typeface="Bodoni MT"/>
                <a:cs typeface="Bodoni MT"/>
              </a:rPr>
              <a:t> </a:t>
            </a:r>
            <a:r>
              <a:rPr sz="1800" dirty="0">
                <a:solidFill>
                  <a:srgbClr val="FFFFFF"/>
                </a:solidFill>
                <a:latin typeface="Bodoni MT"/>
                <a:cs typeface="Bodoni MT"/>
              </a:rPr>
              <a:t>research</a:t>
            </a:r>
            <a:r>
              <a:rPr sz="1800" spc="-25" dirty="0">
                <a:solidFill>
                  <a:srgbClr val="FFFFFF"/>
                </a:solidFill>
                <a:latin typeface="Bodoni MT"/>
                <a:cs typeface="Bodoni MT"/>
              </a:rPr>
              <a:t> </a:t>
            </a:r>
            <a:r>
              <a:rPr sz="1800" spc="-10" dirty="0">
                <a:solidFill>
                  <a:srgbClr val="FFFFFF"/>
                </a:solidFill>
                <a:latin typeface="Bodoni MT"/>
                <a:cs typeface="Bodoni MT"/>
              </a:rPr>
              <a:t>projects</a:t>
            </a:r>
            <a:endParaRPr sz="1800">
              <a:latin typeface="Bodoni MT"/>
              <a:cs typeface="Bodoni MT"/>
            </a:endParaRPr>
          </a:p>
          <a:p>
            <a:pPr marL="756285" lvl="1" indent="-287020">
              <a:lnSpc>
                <a:spcPct val="100000"/>
              </a:lnSpc>
              <a:spcBef>
                <a:spcPts val="1085"/>
              </a:spcBef>
              <a:buFont typeface="Arial"/>
              <a:buChar char="•"/>
              <a:tabLst>
                <a:tab pos="756285" algn="l"/>
                <a:tab pos="756920" algn="l"/>
              </a:tabLst>
            </a:pPr>
            <a:r>
              <a:rPr sz="1800" dirty="0">
                <a:solidFill>
                  <a:srgbClr val="FFFFFF"/>
                </a:solidFill>
                <a:latin typeface="Bodoni MT"/>
                <a:cs typeface="Bodoni MT"/>
              </a:rPr>
              <a:t>Communication</a:t>
            </a:r>
            <a:r>
              <a:rPr sz="1800" spc="-30" dirty="0">
                <a:solidFill>
                  <a:srgbClr val="FFFFFF"/>
                </a:solidFill>
                <a:latin typeface="Bodoni MT"/>
                <a:cs typeface="Bodoni MT"/>
              </a:rPr>
              <a:t> </a:t>
            </a:r>
            <a:r>
              <a:rPr sz="1800" dirty="0">
                <a:solidFill>
                  <a:srgbClr val="FFFFFF"/>
                </a:solidFill>
                <a:latin typeface="Bodoni MT"/>
                <a:cs typeface="Bodoni MT"/>
              </a:rPr>
              <a:t>with</a:t>
            </a:r>
            <a:r>
              <a:rPr sz="1800" spc="-35" dirty="0">
                <a:solidFill>
                  <a:srgbClr val="FFFFFF"/>
                </a:solidFill>
                <a:latin typeface="Bodoni MT"/>
                <a:cs typeface="Bodoni MT"/>
              </a:rPr>
              <a:t> </a:t>
            </a:r>
            <a:r>
              <a:rPr sz="1800" spc="-10" dirty="0">
                <a:solidFill>
                  <a:srgbClr val="FFFFFF"/>
                </a:solidFill>
                <a:latin typeface="Bodoni MT"/>
                <a:cs typeface="Bodoni MT"/>
              </a:rPr>
              <a:t>supervisor</a:t>
            </a:r>
            <a:endParaRPr sz="1800">
              <a:latin typeface="Bodoni MT"/>
              <a:cs typeface="Bodoni MT"/>
            </a:endParaRPr>
          </a:p>
          <a:p>
            <a:pPr marL="756285" lvl="1" indent="-287020">
              <a:lnSpc>
                <a:spcPct val="100000"/>
              </a:lnSpc>
              <a:spcBef>
                <a:spcPts val="1080"/>
              </a:spcBef>
              <a:buFont typeface="Arial"/>
              <a:buChar char="•"/>
              <a:tabLst>
                <a:tab pos="756285" algn="l"/>
                <a:tab pos="756920" algn="l"/>
              </a:tabLst>
            </a:pPr>
            <a:r>
              <a:rPr sz="1800" dirty="0">
                <a:solidFill>
                  <a:srgbClr val="FFFFFF"/>
                </a:solidFill>
                <a:latin typeface="Bodoni MT"/>
                <a:cs typeface="Bodoni MT"/>
              </a:rPr>
              <a:t>Viability</a:t>
            </a:r>
            <a:r>
              <a:rPr sz="1800" spc="-50" dirty="0">
                <a:solidFill>
                  <a:srgbClr val="FFFFFF"/>
                </a:solidFill>
                <a:latin typeface="Bodoni MT"/>
                <a:cs typeface="Bodoni MT"/>
              </a:rPr>
              <a:t> </a:t>
            </a:r>
            <a:r>
              <a:rPr sz="1800" dirty="0">
                <a:solidFill>
                  <a:srgbClr val="FFFFFF"/>
                </a:solidFill>
                <a:latin typeface="Bodoni MT"/>
                <a:cs typeface="Bodoni MT"/>
              </a:rPr>
              <a:t>of</a:t>
            </a:r>
            <a:r>
              <a:rPr sz="1800" spc="245" dirty="0">
                <a:solidFill>
                  <a:srgbClr val="FFFFFF"/>
                </a:solidFill>
                <a:latin typeface="Bodoni MT"/>
                <a:cs typeface="Bodoni MT"/>
              </a:rPr>
              <a:t> </a:t>
            </a:r>
            <a:r>
              <a:rPr sz="1800" dirty="0">
                <a:solidFill>
                  <a:srgbClr val="FFFFFF"/>
                </a:solidFill>
                <a:latin typeface="Bodoni MT"/>
                <a:cs typeface="Bodoni MT"/>
              </a:rPr>
              <a:t>research</a:t>
            </a:r>
            <a:r>
              <a:rPr sz="1800" spc="-45" dirty="0">
                <a:solidFill>
                  <a:srgbClr val="FFFFFF"/>
                </a:solidFill>
                <a:latin typeface="Bodoni MT"/>
                <a:cs typeface="Bodoni MT"/>
              </a:rPr>
              <a:t> </a:t>
            </a:r>
            <a:r>
              <a:rPr sz="1800" dirty="0">
                <a:solidFill>
                  <a:srgbClr val="FFFFFF"/>
                </a:solidFill>
                <a:latin typeface="Bodoni MT"/>
                <a:cs typeface="Bodoni MT"/>
              </a:rPr>
              <a:t>project,</a:t>
            </a:r>
            <a:r>
              <a:rPr sz="1800" spc="-20" dirty="0">
                <a:solidFill>
                  <a:srgbClr val="FFFFFF"/>
                </a:solidFill>
                <a:latin typeface="Bodoni MT"/>
                <a:cs typeface="Bodoni MT"/>
              </a:rPr>
              <a:t> </a:t>
            </a:r>
            <a:r>
              <a:rPr sz="1800" spc="-25" dirty="0">
                <a:solidFill>
                  <a:srgbClr val="FFFFFF"/>
                </a:solidFill>
                <a:latin typeface="Bodoni MT"/>
                <a:cs typeface="Bodoni MT"/>
              </a:rPr>
              <a:t>etc</a:t>
            </a:r>
            <a:endParaRPr sz="1800">
              <a:latin typeface="Bodoni MT"/>
              <a:cs typeface="Bodoni MT"/>
            </a:endParaRPr>
          </a:p>
          <a:p>
            <a:pPr marL="299085" indent="-287020">
              <a:lnSpc>
                <a:spcPct val="100000"/>
              </a:lnSpc>
              <a:spcBef>
                <a:spcPts val="1880"/>
              </a:spcBef>
              <a:buFont typeface="Arial"/>
              <a:buChar char="•"/>
              <a:tabLst>
                <a:tab pos="299085" algn="l"/>
                <a:tab pos="299720" algn="l"/>
              </a:tabLst>
            </a:pPr>
            <a:r>
              <a:rPr sz="1800" dirty="0">
                <a:solidFill>
                  <a:srgbClr val="FFFFFF"/>
                </a:solidFill>
                <a:latin typeface="Bodoni MT"/>
                <a:cs typeface="Bodoni MT"/>
              </a:rPr>
              <a:t>Academic</a:t>
            </a:r>
            <a:r>
              <a:rPr sz="1800" spc="-25" dirty="0">
                <a:solidFill>
                  <a:srgbClr val="FFFFFF"/>
                </a:solidFill>
                <a:latin typeface="Bodoni MT"/>
                <a:cs typeface="Bodoni MT"/>
              </a:rPr>
              <a:t> </a:t>
            </a:r>
            <a:r>
              <a:rPr sz="1800" spc="-10" dirty="0">
                <a:solidFill>
                  <a:srgbClr val="FFFFFF"/>
                </a:solidFill>
                <a:latin typeface="Bodoni MT"/>
                <a:cs typeface="Bodoni MT"/>
              </a:rPr>
              <a:t>Misconduct</a:t>
            </a:r>
            <a:endParaRPr sz="1800">
              <a:latin typeface="Bodoni MT"/>
              <a:cs typeface="Bodoni MT"/>
            </a:endParaRPr>
          </a:p>
          <a:p>
            <a:pPr>
              <a:lnSpc>
                <a:spcPct val="100000"/>
              </a:lnSpc>
              <a:spcBef>
                <a:spcPts val="5"/>
              </a:spcBef>
              <a:buClr>
                <a:srgbClr val="FFFFFF"/>
              </a:buClr>
              <a:buFont typeface="Arial"/>
              <a:buChar char="•"/>
            </a:pPr>
            <a:endParaRPr sz="1800">
              <a:latin typeface="Bodoni MT"/>
              <a:cs typeface="Bodoni MT"/>
            </a:endParaRPr>
          </a:p>
          <a:p>
            <a:pPr marL="299085" indent="-287020">
              <a:lnSpc>
                <a:spcPct val="100000"/>
              </a:lnSpc>
              <a:buFont typeface="Arial"/>
              <a:buChar char="•"/>
              <a:tabLst>
                <a:tab pos="299085" algn="l"/>
                <a:tab pos="299720" algn="l"/>
              </a:tabLst>
            </a:pPr>
            <a:r>
              <a:rPr sz="1800" dirty="0">
                <a:solidFill>
                  <a:srgbClr val="FFFFFF"/>
                </a:solidFill>
                <a:latin typeface="Bodoni MT"/>
                <a:cs typeface="Bodoni MT"/>
              </a:rPr>
              <a:t>Suggestions</a:t>
            </a:r>
            <a:r>
              <a:rPr sz="1800" spc="-40" dirty="0">
                <a:solidFill>
                  <a:srgbClr val="FFFFFF"/>
                </a:solidFill>
                <a:latin typeface="Bodoni MT"/>
                <a:cs typeface="Bodoni MT"/>
              </a:rPr>
              <a:t> </a:t>
            </a:r>
            <a:r>
              <a:rPr sz="1800" dirty="0">
                <a:solidFill>
                  <a:srgbClr val="FFFFFF"/>
                </a:solidFill>
                <a:latin typeface="Bodoni MT"/>
                <a:cs typeface="Bodoni MT"/>
              </a:rPr>
              <a:t>for</a:t>
            </a:r>
            <a:r>
              <a:rPr sz="1800" spc="-10" dirty="0">
                <a:solidFill>
                  <a:srgbClr val="FFFFFF"/>
                </a:solidFill>
                <a:latin typeface="Bodoni MT"/>
                <a:cs typeface="Bodoni MT"/>
              </a:rPr>
              <a:t> </a:t>
            </a:r>
            <a:r>
              <a:rPr sz="1800" dirty="0">
                <a:solidFill>
                  <a:srgbClr val="FFFFFF"/>
                </a:solidFill>
                <a:latin typeface="Bodoni MT"/>
                <a:cs typeface="Bodoni MT"/>
              </a:rPr>
              <a:t>projects</a:t>
            </a:r>
            <a:r>
              <a:rPr sz="1800" spc="-35" dirty="0">
                <a:solidFill>
                  <a:srgbClr val="FFFFFF"/>
                </a:solidFill>
                <a:latin typeface="Bodoni MT"/>
                <a:cs typeface="Bodoni MT"/>
              </a:rPr>
              <a:t> </a:t>
            </a:r>
            <a:r>
              <a:rPr sz="1800" dirty="0">
                <a:solidFill>
                  <a:srgbClr val="FFFFFF"/>
                </a:solidFill>
                <a:latin typeface="Bodoni MT"/>
                <a:cs typeface="Bodoni MT"/>
              </a:rPr>
              <a:t>related</a:t>
            </a:r>
            <a:r>
              <a:rPr sz="1800" spc="-50" dirty="0">
                <a:solidFill>
                  <a:srgbClr val="FFFFFF"/>
                </a:solidFill>
                <a:latin typeface="Bodoni MT"/>
                <a:cs typeface="Bodoni MT"/>
              </a:rPr>
              <a:t> </a:t>
            </a:r>
            <a:r>
              <a:rPr sz="1800" dirty="0">
                <a:solidFill>
                  <a:srgbClr val="FFFFFF"/>
                </a:solidFill>
                <a:latin typeface="Bodoni MT"/>
                <a:cs typeface="Bodoni MT"/>
              </a:rPr>
              <a:t>to</a:t>
            </a:r>
            <a:r>
              <a:rPr sz="1800" spc="-20" dirty="0">
                <a:solidFill>
                  <a:srgbClr val="FFFFFF"/>
                </a:solidFill>
                <a:latin typeface="Bodoni MT"/>
                <a:cs typeface="Bodoni MT"/>
              </a:rPr>
              <a:t> </a:t>
            </a:r>
            <a:r>
              <a:rPr sz="1800" dirty="0">
                <a:solidFill>
                  <a:srgbClr val="FFFFFF"/>
                </a:solidFill>
                <a:latin typeface="Bodoni MT"/>
                <a:cs typeface="Bodoni MT"/>
              </a:rPr>
              <a:t>PSC</a:t>
            </a:r>
            <a:r>
              <a:rPr sz="1800" spc="-20" dirty="0">
                <a:solidFill>
                  <a:srgbClr val="FFFFFF"/>
                </a:solidFill>
                <a:latin typeface="Bodoni MT"/>
                <a:cs typeface="Bodoni MT"/>
              </a:rPr>
              <a:t> </a:t>
            </a:r>
            <a:r>
              <a:rPr sz="1800" spc="-10" dirty="0">
                <a:solidFill>
                  <a:srgbClr val="FFFFFF"/>
                </a:solidFill>
                <a:latin typeface="Bodoni MT"/>
                <a:cs typeface="Bodoni MT"/>
              </a:rPr>
              <a:t>events</a:t>
            </a:r>
            <a:r>
              <a:rPr sz="1800" spc="-25" dirty="0">
                <a:solidFill>
                  <a:srgbClr val="FFFFFF"/>
                </a:solidFill>
                <a:latin typeface="Bodoni MT"/>
                <a:cs typeface="Bodoni MT"/>
              </a:rPr>
              <a:t> </a:t>
            </a:r>
            <a:r>
              <a:rPr sz="1800" dirty="0">
                <a:solidFill>
                  <a:srgbClr val="FFFFFF"/>
                </a:solidFill>
                <a:latin typeface="Bodoni MT"/>
                <a:cs typeface="Bodoni MT"/>
              </a:rPr>
              <a:t>and</a:t>
            </a:r>
            <a:r>
              <a:rPr sz="1800" spc="-25" dirty="0">
                <a:solidFill>
                  <a:srgbClr val="FFFFFF"/>
                </a:solidFill>
                <a:latin typeface="Bodoni MT"/>
                <a:cs typeface="Bodoni MT"/>
              </a:rPr>
              <a:t> </a:t>
            </a:r>
            <a:r>
              <a:rPr sz="1800" spc="-10" dirty="0">
                <a:solidFill>
                  <a:srgbClr val="FFFFFF"/>
                </a:solidFill>
                <a:latin typeface="Bodoni MT"/>
                <a:cs typeface="Bodoni MT"/>
              </a:rPr>
              <a:t>activities</a:t>
            </a:r>
            <a:endParaRPr sz="1800">
              <a:latin typeface="Bodoni MT"/>
              <a:cs typeface="Bodoni MT"/>
            </a:endParaRPr>
          </a:p>
        </p:txBody>
      </p:sp>
      <p:pic>
        <p:nvPicPr>
          <p:cNvPr id="8" name="object 8"/>
          <p:cNvPicPr/>
          <p:nvPr/>
        </p:nvPicPr>
        <p:blipFill>
          <a:blip r:embed="rId4" cstate="print"/>
          <a:stretch>
            <a:fillRect/>
          </a:stretch>
        </p:blipFill>
        <p:spPr>
          <a:xfrm>
            <a:off x="182879" y="6252971"/>
            <a:ext cx="1959864" cy="605026"/>
          </a:xfrm>
          <a:prstGeom prst="rect">
            <a:avLst/>
          </a:prstGeom>
        </p:spPr>
      </p:pic>
      <p:pic>
        <p:nvPicPr>
          <p:cNvPr id="10" name="object 10"/>
          <p:cNvPicPr/>
          <p:nvPr/>
        </p:nvPicPr>
        <p:blipFill>
          <a:blip r:embed="rId5" cstate="print"/>
          <a:stretch>
            <a:fillRect/>
          </a:stretch>
        </p:blipFill>
        <p:spPr>
          <a:xfrm>
            <a:off x="9347575" y="6383144"/>
            <a:ext cx="2059481" cy="342465"/>
          </a:xfrm>
          <a:prstGeom prst="rect">
            <a:avLst/>
          </a:prstGeom>
        </p:spPr>
      </p:pic>
      <p:pic>
        <p:nvPicPr>
          <p:cNvPr id="11" name="object 11"/>
          <p:cNvPicPr/>
          <p:nvPr/>
        </p:nvPicPr>
        <p:blipFill>
          <a:blip r:embed="rId6" cstate="print"/>
          <a:stretch>
            <a:fillRect/>
          </a:stretch>
        </p:blipFill>
        <p:spPr>
          <a:xfrm>
            <a:off x="8570976" y="6298691"/>
            <a:ext cx="612648" cy="515109"/>
          </a:xfrm>
          <a:prstGeom prst="rect">
            <a:avLst/>
          </a:prstGeom>
        </p:spPr>
      </p:pic>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2700">
              <a:lnSpc>
                <a:spcPts val="980"/>
              </a:lnSpc>
            </a:pPr>
            <a:r>
              <a:rPr dirty="0"/>
              <a:t>CRICOS</a:t>
            </a:r>
            <a:r>
              <a:rPr spc="80" dirty="0"/>
              <a:t> </a:t>
            </a:r>
            <a:r>
              <a:rPr dirty="0"/>
              <a:t>Provider</a:t>
            </a:r>
            <a:r>
              <a:rPr spc="90" dirty="0"/>
              <a:t> </a:t>
            </a:r>
            <a:r>
              <a:rPr dirty="0"/>
              <a:t>Code:</a:t>
            </a:r>
            <a:r>
              <a:rPr spc="85" dirty="0"/>
              <a:t> </a:t>
            </a:r>
            <a:r>
              <a:rPr spc="-10" dirty="0"/>
              <a:t>00301J</a:t>
            </a:r>
          </a:p>
        </p:txBody>
      </p:sp>
      <p:pic>
        <p:nvPicPr>
          <p:cNvPr id="13" name="Picture 12">
            <a:extLst>
              <a:ext uri="{FF2B5EF4-FFF2-40B4-BE49-F238E27FC236}">
                <a16:creationId xmlns:a16="http://schemas.microsoft.com/office/drawing/2014/main" id="{CE24BC80-787B-A348-BA02-89D26628373C}"/>
              </a:ext>
            </a:extLst>
          </p:cNvPr>
          <p:cNvPicPr>
            <a:picLocks noChangeAspect="1"/>
          </p:cNvPicPr>
          <p:nvPr/>
        </p:nvPicPr>
        <p:blipFill>
          <a:blip r:embed="rId7"/>
          <a:stretch>
            <a:fillRect/>
          </a:stretch>
        </p:blipFill>
        <p:spPr>
          <a:xfrm>
            <a:off x="8417645" y="1219219"/>
            <a:ext cx="3774354" cy="3964476"/>
          </a:xfrm>
          <a:prstGeom prst="rect">
            <a:avLst/>
          </a:prstGeom>
          <a:effectLst>
            <a:softEdge rad="114395"/>
          </a:effectLst>
        </p:spPr>
      </p:pic>
      <p:sp>
        <p:nvSpPr>
          <p:cNvPr id="9" name="TextBox 8">
            <a:extLst>
              <a:ext uri="{FF2B5EF4-FFF2-40B4-BE49-F238E27FC236}">
                <a16:creationId xmlns:a16="http://schemas.microsoft.com/office/drawing/2014/main" id="{4F2BD133-9709-AE42-8A70-6878F9031187}"/>
              </a:ext>
            </a:extLst>
          </p:cNvPr>
          <p:cNvSpPr txBox="1"/>
          <p:nvPr/>
        </p:nvSpPr>
        <p:spPr>
          <a:xfrm>
            <a:off x="11658600" y="6406896"/>
            <a:ext cx="228600" cy="369332"/>
          </a:xfrm>
          <a:prstGeom prst="rect">
            <a:avLst/>
          </a:prstGeom>
          <a:noFill/>
        </p:spPr>
        <p:txBody>
          <a:bodyPr wrap="square" rtlCol="0">
            <a:spAutoFit/>
          </a:bodyPr>
          <a:lstStyle/>
          <a:p>
            <a:r>
              <a:rPr lang="en-US" dirty="0"/>
              <a:t>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27075" y="6406896"/>
            <a:ext cx="1767839" cy="275819"/>
          </a:xfrm>
          <a:prstGeom prst="rect">
            <a:avLst/>
          </a:prstGeom>
        </p:spPr>
      </p:pic>
      <p:grpSp>
        <p:nvGrpSpPr>
          <p:cNvPr id="4" name="object 4"/>
          <p:cNvGrpSpPr/>
          <p:nvPr/>
        </p:nvGrpSpPr>
        <p:grpSpPr>
          <a:xfrm>
            <a:off x="7540752" y="0"/>
            <a:ext cx="4651375" cy="6239510"/>
            <a:chOff x="7540752" y="0"/>
            <a:chExt cx="4651375" cy="6239510"/>
          </a:xfrm>
        </p:grpSpPr>
        <p:pic>
          <p:nvPicPr>
            <p:cNvPr id="5" name="object 5"/>
            <p:cNvPicPr/>
            <p:nvPr/>
          </p:nvPicPr>
          <p:blipFill>
            <a:blip r:embed="rId3" cstate="print"/>
            <a:stretch>
              <a:fillRect/>
            </a:stretch>
          </p:blipFill>
          <p:spPr>
            <a:xfrm>
              <a:off x="9997440" y="0"/>
              <a:ext cx="2194559" cy="6239256"/>
            </a:xfrm>
            <a:prstGeom prst="rect">
              <a:avLst/>
            </a:prstGeom>
          </p:spPr>
        </p:pic>
        <p:pic>
          <p:nvPicPr>
            <p:cNvPr id="6" name="object 6"/>
            <p:cNvPicPr/>
            <p:nvPr/>
          </p:nvPicPr>
          <p:blipFill>
            <a:blip r:embed="rId4" cstate="print"/>
            <a:stretch>
              <a:fillRect/>
            </a:stretch>
          </p:blipFill>
          <p:spPr>
            <a:xfrm>
              <a:off x="7540752" y="1831848"/>
              <a:ext cx="3883152" cy="3595116"/>
            </a:xfrm>
            <a:prstGeom prst="rect">
              <a:avLst/>
            </a:prstGeom>
          </p:spPr>
        </p:pic>
      </p:grpSp>
      <p:sp>
        <p:nvSpPr>
          <p:cNvPr id="7" name="object 7"/>
          <p:cNvSpPr/>
          <p:nvPr/>
        </p:nvSpPr>
        <p:spPr>
          <a:xfrm>
            <a:off x="890016" y="1831848"/>
            <a:ext cx="5001260" cy="0"/>
          </a:xfrm>
          <a:custGeom>
            <a:avLst/>
            <a:gdLst/>
            <a:ahLst/>
            <a:cxnLst/>
            <a:rect l="l" t="t" r="r" b="b"/>
            <a:pathLst>
              <a:path w="5001260">
                <a:moveTo>
                  <a:pt x="0" y="0"/>
                </a:moveTo>
                <a:lnTo>
                  <a:pt x="5001260" y="0"/>
                </a:lnTo>
              </a:path>
            </a:pathLst>
          </a:custGeom>
          <a:ln w="85344">
            <a:solidFill>
              <a:srgbClr val="F68A1F"/>
            </a:solidFill>
          </a:ln>
        </p:spPr>
        <p:txBody>
          <a:bodyPr wrap="square" lIns="0" tIns="0" rIns="0" bIns="0" rtlCol="0"/>
          <a:lstStyle/>
          <a:p>
            <a:endParaRPr/>
          </a:p>
        </p:txBody>
      </p:sp>
      <p:sp>
        <p:nvSpPr>
          <p:cNvPr id="8" name="object 8"/>
          <p:cNvSpPr txBox="1">
            <a:spLocks noGrp="1"/>
          </p:cNvSpPr>
          <p:nvPr>
            <p:ph type="title"/>
          </p:nvPr>
        </p:nvSpPr>
        <p:spPr>
          <a:xfrm>
            <a:off x="856894" y="857503"/>
            <a:ext cx="4682490" cy="696595"/>
          </a:xfrm>
          <a:prstGeom prst="rect">
            <a:avLst/>
          </a:prstGeom>
        </p:spPr>
        <p:txBody>
          <a:bodyPr vert="horz" wrap="square" lIns="0" tIns="13335" rIns="0" bIns="0" rtlCol="0">
            <a:spAutoFit/>
          </a:bodyPr>
          <a:lstStyle/>
          <a:p>
            <a:pPr marL="12700">
              <a:lnSpc>
                <a:spcPct val="100000"/>
              </a:lnSpc>
              <a:spcBef>
                <a:spcPts val="105"/>
              </a:spcBef>
            </a:pPr>
            <a:r>
              <a:rPr dirty="0"/>
              <a:t>Equity </a:t>
            </a:r>
            <a:r>
              <a:rPr spc="-10" dirty="0"/>
              <a:t>Departments</a:t>
            </a:r>
          </a:p>
        </p:txBody>
      </p:sp>
      <p:sp>
        <p:nvSpPr>
          <p:cNvPr id="9" name="object 9"/>
          <p:cNvSpPr txBox="1"/>
          <p:nvPr/>
        </p:nvSpPr>
        <p:spPr>
          <a:xfrm>
            <a:off x="856894" y="2037334"/>
            <a:ext cx="5908675" cy="3554729"/>
          </a:xfrm>
          <a:prstGeom prst="rect">
            <a:avLst/>
          </a:prstGeom>
        </p:spPr>
        <p:txBody>
          <a:bodyPr vert="horz" wrap="square" lIns="0" tIns="12700" rIns="0" bIns="0" rtlCol="0">
            <a:spAutoFit/>
          </a:bodyPr>
          <a:lstStyle/>
          <a:p>
            <a:pPr marL="12700" marR="5080">
              <a:lnSpc>
                <a:spcPct val="100000"/>
              </a:lnSpc>
              <a:spcBef>
                <a:spcPts val="100"/>
              </a:spcBef>
            </a:pPr>
            <a:r>
              <a:rPr sz="1800" dirty="0">
                <a:solidFill>
                  <a:srgbClr val="FFFFFF"/>
                </a:solidFill>
                <a:latin typeface="Bodoni MT"/>
                <a:cs typeface="Bodoni MT"/>
              </a:rPr>
              <a:t>The</a:t>
            </a:r>
            <a:r>
              <a:rPr sz="1800" spc="-30" dirty="0">
                <a:solidFill>
                  <a:srgbClr val="FFFFFF"/>
                </a:solidFill>
                <a:latin typeface="Bodoni MT"/>
                <a:cs typeface="Bodoni MT"/>
              </a:rPr>
              <a:t> </a:t>
            </a:r>
            <a:r>
              <a:rPr sz="1800" dirty="0">
                <a:solidFill>
                  <a:srgbClr val="FFFFFF"/>
                </a:solidFill>
                <a:latin typeface="Bodoni MT"/>
                <a:cs typeface="Bodoni MT"/>
              </a:rPr>
              <a:t>Equity</a:t>
            </a:r>
            <a:r>
              <a:rPr sz="1800" spc="-20" dirty="0">
                <a:solidFill>
                  <a:srgbClr val="FFFFFF"/>
                </a:solidFill>
                <a:latin typeface="Bodoni MT"/>
                <a:cs typeface="Bodoni MT"/>
              </a:rPr>
              <a:t> </a:t>
            </a:r>
            <a:r>
              <a:rPr sz="1800" dirty="0">
                <a:solidFill>
                  <a:srgbClr val="FFFFFF"/>
                </a:solidFill>
                <a:latin typeface="Bodoni MT"/>
                <a:cs typeface="Bodoni MT"/>
              </a:rPr>
              <a:t>Officers</a:t>
            </a:r>
            <a:r>
              <a:rPr sz="1800" spc="-5" dirty="0">
                <a:solidFill>
                  <a:srgbClr val="FFFFFF"/>
                </a:solidFill>
                <a:latin typeface="Bodoni MT"/>
                <a:cs typeface="Bodoni MT"/>
              </a:rPr>
              <a:t> </a:t>
            </a:r>
            <a:r>
              <a:rPr sz="1800" dirty="0">
                <a:solidFill>
                  <a:srgbClr val="FFFFFF"/>
                </a:solidFill>
                <a:latin typeface="Bodoni MT"/>
                <a:cs typeface="Bodoni MT"/>
              </a:rPr>
              <a:t>exist</a:t>
            </a:r>
            <a:r>
              <a:rPr sz="1800" spc="-15" dirty="0">
                <a:solidFill>
                  <a:srgbClr val="FFFFFF"/>
                </a:solidFill>
                <a:latin typeface="Bodoni MT"/>
                <a:cs typeface="Bodoni MT"/>
              </a:rPr>
              <a:t> </a:t>
            </a:r>
            <a:r>
              <a:rPr sz="1800" dirty="0">
                <a:solidFill>
                  <a:srgbClr val="FFFFFF"/>
                </a:solidFill>
                <a:latin typeface="Bodoni MT"/>
                <a:cs typeface="Bodoni MT"/>
              </a:rPr>
              <a:t>to</a:t>
            </a:r>
            <a:r>
              <a:rPr sz="1800" spc="-10" dirty="0">
                <a:solidFill>
                  <a:srgbClr val="FFFFFF"/>
                </a:solidFill>
                <a:latin typeface="Bodoni MT"/>
                <a:cs typeface="Bodoni MT"/>
              </a:rPr>
              <a:t> </a:t>
            </a:r>
            <a:r>
              <a:rPr sz="1800" dirty="0">
                <a:solidFill>
                  <a:srgbClr val="FFFFFF"/>
                </a:solidFill>
                <a:latin typeface="Bodoni MT"/>
                <a:cs typeface="Bodoni MT"/>
              </a:rPr>
              <a:t>get</a:t>
            </a:r>
            <a:r>
              <a:rPr sz="1800" spc="-40" dirty="0">
                <a:solidFill>
                  <a:srgbClr val="FFFFFF"/>
                </a:solidFill>
                <a:latin typeface="Bodoni MT"/>
                <a:cs typeface="Bodoni MT"/>
              </a:rPr>
              <a:t> </a:t>
            </a:r>
            <a:r>
              <a:rPr sz="1800" dirty="0">
                <a:solidFill>
                  <a:srgbClr val="FFFFFF"/>
                </a:solidFill>
                <a:latin typeface="Bodoni MT"/>
                <a:cs typeface="Bodoni MT"/>
              </a:rPr>
              <a:t>the</a:t>
            </a:r>
            <a:r>
              <a:rPr sz="1800" spc="-20" dirty="0">
                <a:solidFill>
                  <a:srgbClr val="FFFFFF"/>
                </a:solidFill>
                <a:latin typeface="Bodoni MT"/>
                <a:cs typeface="Bodoni MT"/>
              </a:rPr>
              <a:t> </a:t>
            </a:r>
            <a:r>
              <a:rPr sz="1800" dirty="0">
                <a:solidFill>
                  <a:srgbClr val="FFFFFF"/>
                </a:solidFill>
                <a:latin typeface="Bodoni MT"/>
                <a:cs typeface="Bodoni MT"/>
              </a:rPr>
              <a:t>best</a:t>
            </a:r>
            <a:r>
              <a:rPr sz="1800" spc="-15" dirty="0">
                <a:solidFill>
                  <a:srgbClr val="FFFFFF"/>
                </a:solidFill>
                <a:latin typeface="Bodoni MT"/>
                <a:cs typeface="Bodoni MT"/>
              </a:rPr>
              <a:t> </a:t>
            </a:r>
            <a:r>
              <a:rPr sz="1800" dirty="0">
                <a:solidFill>
                  <a:srgbClr val="FFFFFF"/>
                </a:solidFill>
                <a:latin typeface="Bodoni MT"/>
                <a:cs typeface="Bodoni MT"/>
              </a:rPr>
              <a:t>outcome</a:t>
            </a:r>
            <a:r>
              <a:rPr sz="1800" spc="-20" dirty="0">
                <a:solidFill>
                  <a:srgbClr val="FFFFFF"/>
                </a:solidFill>
                <a:latin typeface="Bodoni MT"/>
                <a:cs typeface="Bodoni MT"/>
              </a:rPr>
              <a:t> </a:t>
            </a:r>
            <a:r>
              <a:rPr sz="1800" dirty="0">
                <a:solidFill>
                  <a:srgbClr val="FFFFFF"/>
                </a:solidFill>
                <a:latin typeface="Bodoni MT"/>
                <a:cs typeface="Bodoni MT"/>
              </a:rPr>
              <a:t>for</a:t>
            </a:r>
            <a:r>
              <a:rPr sz="1800" spc="-15" dirty="0">
                <a:solidFill>
                  <a:srgbClr val="FFFFFF"/>
                </a:solidFill>
                <a:latin typeface="Bodoni MT"/>
                <a:cs typeface="Bodoni MT"/>
              </a:rPr>
              <a:t> </a:t>
            </a:r>
            <a:r>
              <a:rPr sz="1800" spc="-10" dirty="0">
                <a:solidFill>
                  <a:srgbClr val="FFFFFF"/>
                </a:solidFill>
                <a:latin typeface="Bodoni MT"/>
                <a:cs typeface="Bodoni MT"/>
              </a:rPr>
              <a:t>students </a:t>
            </a:r>
            <a:r>
              <a:rPr sz="1800" dirty="0">
                <a:solidFill>
                  <a:srgbClr val="FFFFFF"/>
                </a:solidFill>
                <a:latin typeface="Bodoni MT"/>
                <a:cs typeface="Bodoni MT"/>
              </a:rPr>
              <a:t>an</a:t>
            </a:r>
            <a:r>
              <a:rPr sz="1800" spc="-20" dirty="0">
                <a:solidFill>
                  <a:srgbClr val="FFFFFF"/>
                </a:solidFill>
                <a:latin typeface="Bodoni MT"/>
                <a:cs typeface="Bodoni MT"/>
              </a:rPr>
              <a:t> </a:t>
            </a:r>
            <a:r>
              <a:rPr sz="1800" dirty="0">
                <a:solidFill>
                  <a:srgbClr val="FFFFFF"/>
                </a:solidFill>
                <a:latin typeface="Bodoni MT"/>
                <a:cs typeface="Bodoni MT"/>
              </a:rPr>
              <a:t>all</a:t>
            </a:r>
            <a:r>
              <a:rPr sz="1800" spc="-15" dirty="0">
                <a:solidFill>
                  <a:srgbClr val="FFFFFF"/>
                </a:solidFill>
                <a:latin typeface="Bodoni MT"/>
                <a:cs typeface="Bodoni MT"/>
              </a:rPr>
              <a:t> </a:t>
            </a:r>
            <a:r>
              <a:rPr sz="1800" dirty="0">
                <a:solidFill>
                  <a:srgbClr val="FFFFFF"/>
                </a:solidFill>
                <a:latin typeface="Bodoni MT"/>
                <a:cs typeface="Bodoni MT"/>
              </a:rPr>
              <a:t>issues</a:t>
            </a:r>
            <a:r>
              <a:rPr sz="1800" spc="-5" dirty="0">
                <a:solidFill>
                  <a:srgbClr val="FFFFFF"/>
                </a:solidFill>
                <a:latin typeface="Bodoni MT"/>
                <a:cs typeface="Bodoni MT"/>
              </a:rPr>
              <a:t> </a:t>
            </a:r>
            <a:r>
              <a:rPr sz="1800" dirty="0">
                <a:solidFill>
                  <a:srgbClr val="FFFFFF"/>
                </a:solidFill>
                <a:latin typeface="Bodoni MT"/>
                <a:cs typeface="Bodoni MT"/>
              </a:rPr>
              <a:t>that</a:t>
            </a:r>
            <a:r>
              <a:rPr sz="1800" spc="-15" dirty="0">
                <a:solidFill>
                  <a:srgbClr val="FFFFFF"/>
                </a:solidFill>
                <a:latin typeface="Bodoni MT"/>
                <a:cs typeface="Bodoni MT"/>
              </a:rPr>
              <a:t> </a:t>
            </a:r>
            <a:r>
              <a:rPr sz="1800" dirty="0">
                <a:solidFill>
                  <a:srgbClr val="FFFFFF"/>
                </a:solidFill>
                <a:latin typeface="Bodoni MT"/>
                <a:cs typeface="Bodoni MT"/>
              </a:rPr>
              <a:t>impact</a:t>
            </a:r>
            <a:r>
              <a:rPr sz="1800" spc="-15" dirty="0">
                <a:solidFill>
                  <a:srgbClr val="FFFFFF"/>
                </a:solidFill>
                <a:latin typeface="Bodoni MT"/>
                <a:cs typeface="Bodoni MT"/>
              </a:rPr>
              <a:t> </a:t>
            </a:r>
            <a:r>
              <a:rPr sz="1800" dirty="0">
                <a:solidFill>
                  <a:srgbClr val="FFFFFF"/>
                </a:solidFill>
                <a:latin typeface="Bodoni MT"/>
                <a:cs typeface="Bodoni MT"/>
              </a:rPr>
              <a:t>them</a:t>
            </a:r>
            <a:r>
              <a:rPr sz="1800" spc="-30" dirty="0">
                <a:solidFill>
                  <a:srgbClr val="FFFFFF"/>
                </a:solidFill>
                <a:latin typeface="Bodoni MT"/>
                <a:cs typeface="Bodoni MT"/>
              </a:rPr>
              <a:t> </a:t>
            </a:r>
            <a:r>
              <a:rPr sz="1800" dirty="0">
                <a:solidFill>
                  <a:srgbClr val="FFFFFF"/>
                </a:solidFill>
                <a:latin typeface="Bodoni MT"/>
                <a:cs typeface="Bodoni MT"/>
              </a:rPr>
              <a:t>across the</a:t>
            </a:r>
            <a:r>
              <a:rPr sz="1800" spc="-25" dirty="0">
                <a:solidFill>
                  <a:srgbClr val="FFFFFF"/>
                </a:solidFill>
                <a:latin typeface="Bodoni MT"/>
                <a:cs typeface="Bodoni MT"/>
              </a:rPr>
              <a:t> </a:t>
            </a:r>
            <a:r>
              <a:rPr sz="1800" spc="-10" dirty="0">
                <a:solidFill>
                  <a:srgbClr val="FFFFFF"/>
                </a:solidFill>
                <a:latin typeface="Bodoni MT"/>
                <a:cs typeface="Bodoni MT"/>
              </a:rPr>
              <a:t>following departments:</a:t>
            </a:r>
            <a:endParaRPr sz="1800">
              <a:latin typeface="Bodoni MT"/>
              <a:cs typeface="Bodoni MT"/>
            </a:endParaRPr>
          </a:p>
          <a:p>
            <a:pPr>
              <a:lnSpc>
                <a:spcPct val="100000"/>
              </a:lnSpc>
            </a:pPr>
            <a:endParaRPr sz="2450">
              <a:latin typeface="Bodoni MT"/>
              <a:cs typeface="Bodoni MT"/>
            </a:endParaRPr>
          </a:p>
          <a:p>
            <a:pPr marL="299085" indent="-287020">
              <a:lnSpc>
                <a:spcPct val="100000"/>
              </a:lnSpc>
              <a:spcBef>
                <a:spcPts val="5"/>
              </a:spcBef>
              <a:buFont typeface="Arial"/>
              <a:buChar char="•"/>
              <a:tabLst>
                <a:tab pos="299085" algn="l"/>
                <a:tab pos="299720" algn="l"/>
              </a:tabLst>
            </a:pPr>
            <a:r>
              <a:rPr sz="1800" b="1" dirty="0">
                <a:solidFill>
                  <a:srgbClr val="FFFFFF"/>
                </a:solidFill>
                <a:latin typeface="Bodoni MT"/>
                <a:cs typeface="Bodoni MT"/>
              </a:rPr>
              <a:t>Queer</a:t>
            </a:r>
            <a:r>
              <a:rPr sz="1800" b="1" spc="-20" dirty="0">
                <a:solidFill>
                  <a:srgbClr val="FFFFFF"/>
                </a:solidFill>
                <a:latin typeface="Bodoni MT"/>
                <a:cs typeface="Bodoni MT"/>
              </a:rPr>
              <a:t> </a:t>
            </a:r>
            <a:r>
              <a:rPr sz="1800" b="1" spc="-10" dirty="0">
                <a:solidFill>
                  <a:srgbClr val="FFFFFF"/>
                </a:solidFill>
                <a:latin typeface="Bodoni MT"/>
                <a:cs typeface="Bodoni MT"/>
              </a:rPr>
              <a:t>Department</a:t>
            </a:r>
            <a:endParaRPr sz="1800">
              <a:latin typeface="Bodoni MT"/>
              <a:cs typeface="Bodoni MT"/>
            </a:endParaRPr>
          </a:p>
          <a:p>
            <a:pPr marL="299085" indent="-287020">
              <a:lnSpc>
                <a:spcPct val="100000"/>
              </a:lnSpc>
              <a:spcBef>
                <a:spcPts val="1080"/>
              </a:spcBef>
              <a:buFont typeface="Arial"/>
              <a:buChar char="•"/>
              <a:tabLst>
                <a:tab pos="299085" algn="l"/>
                <a:tab pos="299720" algn="l"/>
              </a:tabLst>
            </a:pPr>
            <a:r>
              <a:rPr sz="1800" b="1" spc="-40" dirty="0">
                <a:solidFill>
                  <a:srgbClr val="FFFFFF"/>
                </a:solidFill>
                <a:latin typeface="Bodoni MT"/>
                <a:cs typeface="Bodoni MT"/>
              </a:rPr>
              <a:t>Women’s</a:t>
            </a:r>
            <a:r>
              <a:rPr sz="1800" b="1" spc="-45" dirty="0">
                <a:solidFill>
                  <a:srgbClr val="FFFFFF"/>
                </a:solidFill>
                <a:latin typeface="Bodoni MT"/>
                <a:cs typeface="Bodoni MT"/>
              </a:rPr>
              <a:t> </a:t>
            </a:r>
            <a:r>
              <a:rPr sz="1800" b="1" spc="-10" dirty="0">
                <a:solidFill>
                  <a:srgbClr val="FFFFFF"/>
                </a:solidFill>
                <a:latin typeface="Bodoni MT"/>
                <a:cs typeface="Bodoni MT"/>
              </a:rPr>
              <a:t>Department</a:t>
            </a:r>
            <a:endParaRPr sz="1800">
              <a:latin typeface="Bodoni MT"/>
              <a:cs typeface="Bodoni MT"/>
            </a:endParaRPr>
          </a:p>
          <a:p>
            <a:pPr marL="299085" indent="-287020">
              <a:lnSpc>
                <a:spcPct val="100000"/>
              </a:lnSpc>
              <a:spcBef>
                <a:spcPts val="1080"/>
              </a:spcBef>
              <a:buFont typeface="Arial"/>
              <a:buChar char="•"/>
              <a:tabLst>
                <a:tab pos="299085" algn="l"/>
                <a:tab pos="299720" algn="l"/>
              </a:tabLst>
            </a:pPr>
            <a:r>
              <a:rPr sz="1800" b="1" dirty="0">
                <a:solidFill>
                  <a:srgbClr val="FFFFFF"/>
                </a:solidFill>
                <a:latin typeface="Bodoni MT"/>
                <a:cs typeface="Bodoni MT"/>
              </a:rPr>
              <a:t>Indigenous</a:t>
            </a:r>
            <a:r>
              <a:rPr sz="1800" b="1" spc="-40" dirty="0">
                <a:solidFill>
                  <a:srgbClr val="FFFFFF"/>
                </a:solidFill>
                <a:latin typeface="Bodoni MT"/>
                <a:cs typeface="Bodoni MT"/>
              </a:rPr>
              <a:t> </a:t>
            </a:r>
            <a:r>
              <a:rPr sz="1800" b="1" spc="-10" dirty="0">
                <a:solidFill>
                  <a:srgbClr val="FFFFFF"/>
                </a:solidFill>
                <a:latin typeface="Bodoni MT"/>
                <a:cs typeface="Bodoni MT"/>
              </a:rPr>
              <a:t>Department</a:t>
            </a:r>
            <a:endParaRPr sz="1800">
              <a:latin typeface="Bodoni MT"/>
              <a:cs typeface="Bodoni MT"/>
            </a:endParaRPr>
          </a:p>
          <a:p>
            <a:pPr marL="299085" indent="-287020">
              <a:lnSpc>
                <a:spcPct val="100000"/>
              </a:lnSpc>
              <a:spcBef>
                <a:spcPts val="1080"/>
              </a:spcBef>
              <a:buFont typeface="Arial"/>
              <a:buChar char="•"/>
              <a:tabLst>
                <a:tab pos="299085" algn="l"/>
                <a:tab pos="299720" algn="l"/>
              </a:tabLst>
            </a:pPr>
            <a:r>
              <a:rPr sz="1800" b="1" dirty="0">
                <a:solidFill>
                  <a:srgbClr val="FFFFFF"/>
                </a:solidFill>
                <a:latin typeface="Bodoni MT"/>
                <a:cs typeface="Bodoni MT"/>
              </a:rPr>
              <a:t>Students</a:t>
            </a:r>
            <a:r>
              <a:rPr sz="1800" b="1" spc="10" dirty="0">
                <a:solidFill>
                  <a:srgbClr val="FFFFFF"/>
                </a:solidFill>
                <a:latin typeface="Bodoni MT"/>
                <a:cs typeface="Bodoni MT"/>
              </a:rPr>
              <a:t> </a:t>
            </a:r>
            <a:r>
              <a:rPr sz="1800" b="1" dirty="0">
                <a:solidFill>
                  <a:srgbClr val="FFFFFF"/>
                </a:solidFill>
                <a:latin typeface="Bodoni MT"/>
                <a:cs typeface="Bodoni MT"/>
              </a:rPr>
              <a:t>with</a:t>
            </a:r>
            <a:r>
              <a:rPr sz="1800" b="1" spc="-10" dirty="0">
                <a:solidFill>
                  <a:srgbClr val="FFFFFF"/>
                </a:solidFill>
                <a:latin typeface="Bodoni MT"/>
                <a:cs typeface="Bodoni MT"/>
              </a:rPr>
              <a:t> </a:t>
            </a:r>
            <a:r>
              <a:rPr sz="1800" b="1" dirty="0">
                <a:solidFill>
                  <a:srgbClr val="FFFFFF"/>
                </a:solidFill>
                <a:latin typeface="Bodoni MT"/>
                <a:cs typeface="Bodoni MT"/>
              </a:rPr>
              <a:t>Disabilities</a:t>
            </a:r>
            <a:r>
              <a:rPr sz="1800" b="1" spc="-15" dirty="0">
                <a:solidFill>
                  <a:srgbClr val="FFFFFF"/>
                </a:solidFill>
                <a:latin typeface="Bodoni MT"/>
                <a:cs typeface="Bodoni MT"/>
              </a:rPr>
              <a:t> </a:t>
            </a:r>
            <a:r>
              <a:rPr sz="1800" b="1" spc="-10" dirty="0">
                <a:solidFill>
                  <a:srgbClr val="FFFFFF"/>
                </a:solidFill>
                <a:latin typeface="Bodoni MT"/>
                <a:cs typeface="Bodoni MT"/>
              </a:rPr>
              <a:t>Department</a:t>
            </a:r>
            <a:endParaRPr sz="1800">
              <a:latin typeface="Bodoni MT"/>
              <a:cs typeface="Bodoni MT"/>
            </a:endParaRPr>
          </a:p>
          <a:p>
            <a:pPr>
              <a:lnSpc>
                <a:spcPct val="100000"/>
              </a:lnSpc>
            </a:pPr>
            <a:endParaRPr sz="2100">
              <a:latin typeface="Bodoni MT"/>
              <a:cs typeface="Bodoni MT"/>
            </a:endParaRPr>
          </a:p>
          <a:p>
            <a:pPr marL="12700">
              <a:lnSpc>
                <a:spcPct val="100000"/>
              </a:lnSpc>
              <a:spcBef>
                <a:spcPts val="1805"/>
              </a:spcBef>
            </a:pPr>
            <a:r>
              <a:rPr sz="1800" b="1" spc="-100" dirty="0">
                <a:solidFill>
                  <a:srgbClr val="FFFFFF"/>
                </a:solidFill>
                <a:latin typeface="Bodoni MT"/>
                <a:cs typeface="Bodoni MT"/>
              </a:rPr>
              <a:t>We</a:t>
            </a:r>
            <a:r>
              <a:rPr sz="1800" b="1" spc="-15" dirty="0">
                <a:solidFill>
                  <a:srgbClr val="FFFFFF"/>
                </a:solidFill>
                <a:latin typeface="Bodoni MT"/>
                <a:cs typeface="Bodoni MT"/>
              </a:rPr>
              <a:t> </a:t>
            </a:r>
            <a:r>
              <a:rPr sz="1800" b="1" dirty="0">
                <a:solidFill>
                  <a:srgbClr val="FFFFFF"/>
                </a:solidFill>
                <a:latin typeface="Bodoni MT"/>
                <a:cs typeface="Bodoni MT"/>
              </a:rPr>
              <a:t>also</a:t>
            </a:r>
            <a:r>
              <a:rPr sz="1800" b="1" spc="-20" dirty="0">
                <a:solidFill>
                  <a:srgbClr val="FFFFFF"/>
                </a:solidFill>
                <a:latin typeface="Bodoni MT"/>
                <a:cs typeface="Bodoni MT"/>
              </a:rPr>
              <a:t> </a:t>
            </a:r>
            <a:r>
              <a:rPr sz="1800" b="1" spc="-10" dirty="0">
                <a:solidFill>
                  <a:srgbClr val="FFFFFF"/>
                </a:solidFill>
                <a:latin typeface="Bodoni MT"/>
                <a:cs typeface="Bodoni MT"/>
              </a:rPr>
              <a:t>have</a:t>
            </a:r>
            <a:r>
              <a:rPr sz="1800" b="1" spc="-5" dirty="0">
                <a:solidFill>
                  <a:srgbClr val="FFFFFF"/>
                </a:solidFill>
                <a:latin typeface="Bodoni MT"/>
                <a:cs typeface="Bodoni MT"/>
              </a:rPr>
              <a:t> </a:t>
            </a:r>
            <a:r>
              <a:rPr sz="1800" b="1" dirty="0">
                <a:solidFill>
                  <a:srgbClr val="FFFFFF"/>
                </a:solidFill>
                <a:latin typeface="Bodoni MT"/>
                <a:cs typeface="Bodoni MT"/>
              </a:rPr>
              <a:t>a</a:t>
            </a:r>
            <a:r>
              <a:rPr sz="1800" b="1" spc="-20" dirty="0">
                <a:solidFill>
                  <a:srgbClr val="FFFFFF"/>
                </a:solidFill>
                <a:latin typeface="Bodoni MT"/>
                <a:cs typeface="Bodoni MT"/>
              </a:rPr>
              <a:t> </a:t>
            </a:r>
            <a:r>
              <a:rPr sz="1800" b="1" dirty="0">
                <a:solidFill>
                  <a:srgbClr val="FFFFFF"/>
                </a:solidFill>
                <a:latin typeface="Bodoni MT"/>
                <a:cs typeface="Bodoni MT"/>
              </a:rPr>
              <a:t>First Nations</a:t>
            </a:r>
            <a:r>
              <a:rPr sz="1800" b="1" spc="-25" dirty="0">
                <a:solidFill>
                  <a:srgbClr val="FFFFFF"/>
                </a:solidFill>
                <a:latin typeface="Bodoni MT"/>
                <a:cs typeface="Bodoni MT"/>
              </a:rPr>
              <a:t> </a:t>
            </a:r>
            <a:r>
              <a:rPr sz="1800" b="1" dirty="0">
                <a:solidFill>
                  <a:srgbClr val="FFFFFF"/>
                </a:solidFill>
                <a:latin typeface="Bodoni MT"/>
                <a:cs typeface="Bodoni MT"/>
              </a:rPr>
              <a:t>Officer</a:t>
            </a:r>
            <a:r>
              <a:rPr sz="1800" b="1" spc="20" dirty="0">
                <a:solidFill>
                  <a:srgbClr val="FFFFFF"/>
                </a:solidFill>
                <a:latin typeface="Bodoni MT"/>
                <a:cs typeface="Bodoni MT"/>
              </a:rPr>
              <a:t> </a:t>
            </a:r>
            <a:r>
              <a:rPr sz="1800" spc="-50" dirty="0">
                <a:solidFill>
                  <a:srgbClr val="FFFFFF"/>
                </a:solidFill>
                <a:latin typeface="Wingdings"/>
                <a:cs typeface="Wingdings"/>
              </a:rPr>
              <a:t></a:t>
            </a:r>
            <a:endParaRPr sz="1800">
              <a:latin typeface="Wingdings"/>
              <a:cs typeface="Wingdings"/>
            </a:endParaRPr>
          </a:p>
        </p:txBody>
      </p:sp>
      <p:pic>
        <p:nvPicPr>
          <p:cNvPr id="10" name="object 10"/>
          <p:cNvPicPr/>
          <p:nvPr/>
        </p:nvPicPr>
        <p:blipFill>
          <a:blip r:embed="rId5" cstate="print"/>
          <a:stretch>
            <a:fillRect/>
          </a:stretch>
        </p:blipFill>
        <p:spPr>
          <a:xfrm>
            <a:off x="9347575" y="6383144"/>
            <a:ext cx="2059481" cy="342465"/>
          </a:xfrm>
          <a:prstGeom prst="rect">
            <a:avLst/>
          </a:prstGeom>
        </p:spPr>
      </p:pic>
      <p:pic>
        <p:nvPicPr>
          <p:cNvPr id="11" name="object 11"/>
          <p:cNvPicPr/>
          <p:nvPr/>
        </p:nvPicPr>
        <p:blipFill>
          <a:blip r:embed="rId6" cstate="print"/>
          <a:stretch>
            <a:fillRect/>
          </a:stretch>
        </p:blipFill>
        <p:spPr>
          <a:xfrm>
            <a:off x="8583168" y="6298691"/>
            <a:ext cx="612648" cy="515109"/>
          </a:xfrm>
          <a:prstGeom prst="rect">
            <a:avLst/>
          </a:prstGeom>
        </p:spPr>
      </p:pic>
      <p:pic>
        <p:nvPicPr>
          <p:cNvPr id="12" name="object 12"/>
          <p:cNvPicPr/>
          <p:nvPr/>
        </p:nvPicPr>
        <p:blipFill>
          <a:blip r:embed="rId7" cstate="print"/>
          <a:stretch>
            <a:fillRect/>
          </a:stretch>
        </p:blipFill>
        <p:spPr>
          <a:xfrm>
            <a:off x="182879" y="6252971"/>
            <a:ext cx="1959864" cy="605026"/>
          </a:xfrm>
          <a:prstGeom prst="rect">
            <a:avLst/>
          </a:prstGeom>
        </p:spPr>
      </p:pic>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a:lnSpc>
                <a:spcPts val="980"/>
              </a:lnSpc>
            </a:pPr>
            <a:r>
              <a:rPr dirty="0"/>
              <a:t>CRICOS</a:t>
            </a:r>
            <a:r>
              <a:rPr spc="80" dirty="0"/>
              <a:t> </a:t>
            </a:r>
            <a:r>
              <a:rPr dirty="0"/>
              <a:t>Provider</a:t>
            </a:r>
            <a:r>
              <a:rPr spc="90" dirty="0"/>
              <a:t> </a:t>
            </a:r>
            <a:r>
              <a:rPr dirty="0"/>
              <a:t>Code:</a:t>
            </a:r>
            <a:r>
              <a:rPr spc="85" dirty="0"/>
              <a:t> </a:t>
            </a:r>
            <a:r>
              <a:rPr spc="-10" dirty="0"/>
              <a:t>00301J</a:t>
            </a:r>
          </a:p>
        </p:txBody>
      </p:sp>
      <p:sp>
        <p:nvSpPr>
          <p:cNvPr id="14" name="TextBox 13">
            <a:extLst>
              <a:ext uri="{FF2B5EF4-FFF2-40B4-BE49-F238E27FC236}">
                <a16:creationId xmlns:a16="http://schemas.microsoft.com/office/drawing/2014/main" id="{FC1B27A1-CC2F-FA45-A1E2-632766A3F646}"/>
              </a:ext>
            </a:extLst>
          </p:cNvPr>
          <p:cNvSpPr txBox="1"/>
          <p:nvPr/>
        </p:nvSpPr>
        <p:spPr>
          <a:xfrm>
            <a:off x="11658600" y="6383144"/>
            <a:ext cx="304800" cy="369332"/>
          </a:xfrm>
          <a:prstGeom prst="rect">
            <a:avLst/>
          </a:prstGeom>
          <a:noFill/>
        </p:spPr>
        <p:txBody>
          <a:bodyPr wrap="square" rtlCol="0">
            <a:spAutoFit/>
          </a:bodyPr>
          <a:lstStyle/>
          <a:p>
            <a:r>
              <a:rPr lang="en-US" dirty="0"/>
              <a:t>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227075" y="6406896"/>
            <a:ext cx="1767839" cy="275819"/>
          </a:xfrm>
          <a:prstGeom prst="rect">
            <a:avLst/>
          </a:prstGeom>
        </p:spPr>
      </p:pic>
      <p:grpSp>
        <p:nvGrpSpPr>
          <p:cNvPr id="4" name="object 4"/>
          <p:cNvGrpSpPr/>
          <p:nvPr/>
        </p:nvGrpSpPr>
        <p:grpSpPr>
          <a:xfrm>
            <a:off x="7293864" y="0"/>
            <a:ext cx="4898390" cy="6239510"/>
            <a:chOff x="7293864" y="0"/>
            <a:chExt cx="4898390" cy="6239510"/>
          </a:xfrm>
        </p:grpSpPr>
        <p:pic>
          <p:nvPicPr>
            <p:cNvPr id="5" name="object 5"/>
            <p:cNvPicPr/>
            <p:nvPr/>
          </p:nvPicPr>
          <p:blipFill>
            <a:blip r:embed="rId3" cstate="print"/>
            <a:stretch>
              <a:fillRect/>
            </a:stretch>
          </p:blipFill>
          <p:spPr>
            <a:xfrm>
              <a:off x="9997440" y="0"/>
              <a:ext cx="2194559" cy="6239256"/>
            </a:xfrm>
            <a:prstGeom prst="rect">
              <a:avLst/>
            </a:prstGeom>
          </p:spPr>
        </p:pic>
        <p:pic>
          <p:nvPicPr>
            <p:cNvPr id="6" name="object 6"/>
            <p:cNvPicPr/>
            <p:nvPr/>
          </p:nvPicPr>
          <p:blipFill>
            <a:blip r:embed="rId4" cstate="print"/>
            <a:stretch>
              <a:fillRect/>
            </a:stretch>
          </p:blipFill>
          <p:spPr>
            <a:xfrm>
              <a:off x="7293864" y="2087879"/>
              <a:ext cx="4133087" cy="2970276"/>
            </a:xfrm>
            <a:prstGeom prst="rect">
              <a:avLst/>
            </a:prstGeom>
          </p:spPr>
        </p:pic>
      </p:grpSp>
      <p:sp>
        <p:nvSpPr>
          <p:cNvPr id="7" name="object 7"/>
          <p:cNvSpPr/>
          <p:nvPr/>
        </p:nvSpPr>
        <p:spPr>
          <a:xfrm>
            <a:off x="794004" y="1508760"/>
            <a:ext cx="4579620" cy="0"/>
          </a:xfrm>
          <a:custGeom>
            <a:avLst/>
            <a:gdLst/>
            <a:ahLst/>
            <a:cxnLst/>
            <a:rect l="l" t="t" r="r" b="b"/>
            <a:pathLst>
              <a:path w="4579620">
                <a:moveTo>
                  <a:pt x="0" y="0"/>
                </a:moveTo>
                <a:lnTo>
                  <a:pt x="4579112" y="0"/>
                </a:lnTo>
              </a:path>
            </a:pathLst>
          </a:custGeom>
          <a:ln w="85344">
            <a:solidFill>
              <a:srgbClr val="F68A1F"/>
            </a:solidFill>
          </a:ln>
        </p:spPr>
        <p:txBody>
          <a:bodyPr wrap="square" lIns="0" tIns="0" rIns="0" bIns="0" rtlCol="0"/>
          <a:lstStyle/>
          <a:p>
            <a:endParaRPr/>
          </a:p>
        </p:txBody>
      </p:sp>
      <p:sp>
        <p:nvSpPr>
          <p:cNvPr id="8" name="object 8"/>
          <p:cNvSpPr txBox="1">
            <a:spLocks noGrp="1"/>
          </p:cNvSpPr>
          <p:nvPr>
            <p:ph type="title"/>
          </p:nvPr>
        </p:nvSpPr>
        <p:spPr>
          <a:xfrm>
            <a:off x="759663" y="581990"/>
            <a:ext cx="3823970" cy="697230"/>
          </a:xfrm>
          <a:prstGeom prst="rect">
            <a:avLst/>
          </a:prstGeom>
        </p:spPr>
        <p:txBody>
          <a:bodyPr vert="horz" wrap="square" lIns="0" tIns="13335" rIns="0" bIns="0" rtlCol="0">
            <a:spAutoFit/>
          </a:bodyPr>
          <a:lstStyle/>
          <a:p>
            <a:pPr marL="12700">
              <a:lnSpc>
                <a:spcPct val="100000"/>
              </a:lnSpc>
              <a:spcBef>
                <a:spcPts val="105"/>
              </a:spcBef>
            </a:pPr>
            <a:r>
              <a:rPr dirty="0"/>
              <a:t>Campus </a:t>
            </a:r>
            <a:r>
              <a:rPr spc="-10" dirty="0"/>
              <a:t>Culture!</a:t>
            </a:r>
          </a:p>
        </p:txBody>
      </p:sp>
      <p:sp>
        <p:nvSpPr>
          <p:cNvPr id="9" name="object 9"/>
          <p:cNvSpPr txBox="1"/>
          <p:nvPr/>
        </p:nvSpPr>
        <p:spPr>
          <a:xfrm>
            <a:off x="657859" y="1799285"/>
            <a:ext cx="6120765" cy="3319145"/>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Bodoni MT"/>
                <a:cs typeface="Bodoni MT"/>
              </a:rPr>
              <a:t>CLUBS</a:t>
            </a:r>
            <a:r>
              <a:rPr sz="1800" b="1" spc="-20" dirty="0">
                <a:solidFill>
                  <a:srgbClr val="FFFFFF"/>
                </a:solidFill>
                <a:latin typeface="Bodoni MT"/>
                <a:cs typeface="Bodoni MT"/>
              </a:rPr>
              <a:t> </a:t>
            </a:r>
            <a:r>
              <a:rPr sz="1800" b="1" dirty="0">
                <a:solidFill>
                  <a:srgbClr val="FFFFFF"/>
                </a:solidFill>
                <a:latin typeface="Bodoni MT"/>
                <a:cs typeface="Bodoni MT"/>
              </a:rPr>
              <a:t>AND</a:t>
            </a:r>
            <a:r>
              <a:rPr sz="1800" b="1" spc="-15" dirty="0">
                <a:solidFill>
                  <a:srgbClr val="FFFFFF"/>
                </a:solidFill>
                <a:latin typeface="Bodoni MT"/>
                <a:cs typeface="Bodoni MT"/>
              </a:rPr>
              <a:t> </a:t>
            </a:r>
            <a:r>
              <a:rPr sz="1800" b="1" spc="-10" dirty="0">
                <a:solidFill>
                  <a:srgbClr val="FFFFFF"/>
                </a:solidFill>
                <a:latin typeface="Bodoni MT"/>
                <a:cs typeface="Bodoni MT"/>
              </a:rPr>
              <a:t>ACTIVITIES</a:t>
            </a:r>
            <a:endParaRPr sz="1800">
              <a:latin typeface="Bodoni MT"/>
              <a:cs typeface="Bodoni MT"/>
            </a:endParaRPr>
          </a:p>
          <a:p>
            <a:pPr marL="393700" marR="84455" indent="-381000">
              <a:lnSpc>
                <a:spcPct val="100000"/>
              </a:lnSpc>
              <a:spcBef>
                <a:spcPts val="5"/>
              </a:spcBef>
              <a:buFont typeface="Arial"/>
              <a:buChar char="•"/>
              <a:tabLst>
                <a:tab pos="393065" algn="l"/>
                <a:tab pos="393700" algn="l"/>
              </a:tabLst>
            </a:pPr>
            <a:r>
              <a:rPr sz="1800" dirty="0">
                <a:solidFill>
                  <a:srgbClr val="FFFFFF"/>
                </a:solidFill>
                <a:latin typeface="Bodoni MT"/>
                <a:cs typeface="Bodoni MT"/>
              </a:rPr>
              <a:t>There</a:t>
            </a:r>
            <a:r>
              <a:rPr sz="1800" spc="-45" dirty="0">
                <a:solidFill>
                  <a:srgbClr val="FFFFFF"/>
                </a:solidFill>
                <a:latin typeface="Bodoni MT"/>
                <a:cs typeface="Bodoni MT"/>
              </a:rPr>
              <a:t> </a:t>
            </a:r>
            <a:r>
              <a:rPr sz="1800" dirty="0">
                <a:solidFill>
                  <a:srgbClr val="FFFFFF"/>
                </a:solidFill>
                <a:latin typeface="Bodoni MT"/>
                <a:cs typeface="Bodoni MT"/>
              </a:rPr>
              <a:t>are</a:t>
            </a:r>
            <a:r>
              <a:rPr sz="1800" spc="-20" dirty="0">
                <a:solidFill>
                  <a:srgbClr val="FFFFFF"/>
                </a:solidFill>
                <a:latin typeface="Bodoni MT"/>
                <a:cs typeface="Bodoni MT"/>
              </a:rPr>
              <a:t> </a:t>
            </a:r>
            <a:r>
              <a:rPr sz="1800" spc="-25" dirty="0">
                <a:solidFill>
                  <a:srgbClr val="FFFFFF"/>
                </a:solidFill>
                <a:latin typeface="Bodoni MT"/>
                <a:cs typeface="Bodoni MT"/>
              </a:rPr>
              <a:t>over</a:t>
            </a:r>
            <a:r>
              <a:rPr sz="1800" spc="-30" dirty="0">
                <a:solidFill>
                  <a:srgbClr val="FFFFFF"/>
                </a:solidFill>
                <a:latin typeface="Bodoni MT"/>
                <a:cs typeface="Bodoni MT"/>
              </a:rPr>
              <a:t> </a:t>
            </a:r>
            <a:r>
              <a:rPr sz="1800" dirty="0">
                <a:solidFill>
                  <a:srgbClr val="FFFFFF"/>
                </a:solidFill>
                <a:latin typeface="Bodoni MT"/>
                <a:cs typeface="Bodoni MT"/>
              </a:rPr>
              <a:t>210</a:t>
            </a:r>
            <a:r>
              <a:rPr sz="1800" spc="-20" dirty="0">
                <a:solidFill>
                  <a:srgbClr val="FFFFFF"/>
                </a:solidFill>
                <a:latin typeface="Bodoni MT"/>
                <a:cs typeface="Bodoni MT"/>
              </a:rPr>
              <a:t> </a:t>
            </a:r>
            <a:r>
              <a:rPr sz="1800" dirty="0">
                <a:solidFill>
                  <a:srgbClr val="FFFFFF"/>
                </a:solidFill>
                <a:latin typeface="Bodoni MT"/>
                <a:cs typeface="Bodoni MT"/>
              </a:rPr>
              <a:t>clubs</a:t>
            </a:r>
            <a:r>
              <a:rPr sz="1800" spc="-25" dirty="0">
                <a:solidFill>
                  <a:srgbClr val="FFFFFF"/>
                </a:solidFill>
                <a:latin typeface="Bodoni MT"/>
                <a:cs typeface="Bodoni MT"/>
              </a:rPr>
              <a:t> </a:t>
            </a:r>
            <a:r>
              <a:rPr sz="1800" dirty="0">
                <a:solidFill>
                  <a:srgbClr val="FFFFFF"/>
                </a:solidFill>
                <a:latin typeface="Bodoni MT"/>
                <a:cs typeface="Bodoni MT"/>
              </a:rPr>
              <a:t>at</a:t>
            </a:r>
            <a:r>
              <a:rPr sz="1800" spc="-30" dirty="0">
                <a:solidFill>
                  <a:srgbClr val="FFFFFF"/>
                </a:solidFill>
                <a:latin typeface="Bodoni MT"/>
                <a:cs typeface="Bodoni MT"/>
              </a:rPr>
              <a:t> </a:t>
            </a:r>
            <a:r>
              <a:rPr sz="1800" dirty="0">
                <a:solidFill>
                  <a:srgbClr val="FFFFFF"/>
                </a:solidFill>
                <a:latin typeface="Bodoni MT"/>
                <a:cs typeface="Bodoni MT"/>
              </a:rPr>
              <a:t>Curtin</a:t>
            </a:r>
            <a:r>
              <a:rPr sz="1800" spc="10" dirty="0">
                <a:solidFill>
                  <a:srgbClr val="FFFFFF"/>
                </a:solidFill>
                <a:latin typeface="Bodoni MT"/>
                <a:cs typeface="Bodoni MT"/>
              </a:rPr>
              <a:t> </a:t>
            </a:r>
            <a:r>
              <a:rPr sz="1800" dirty="0">
                <a:solidFill>
                  <a:srgbClr val="FFFFFF"/>
                </a:solidFill>
                <a:latin typeface="Bodoni MT"/>
                <a:cs typeface="Bodoni MT"/>
              </a:rPr>
              <a:t>–</a:t>
            </a:r>
            <a:r>
              <a:rPr sz="1800" spc="-25" dirty="0">
                <a:solidFill>
                  <a:srgbClr val="FFFFFF"/>
                </a:solidFill>
                <a:latin typeface="Bodoni MT"/>
                <a:cs typeface="Bodoni MT"/>
              </a:rPr>
              <a:t> </a:t>
            </a:r>
            <a:r>
              <a:rPr sz="1800" dirty="0">
                <a:solidFill>
                  <a:srgbClr val="FFFFFF"/>
                </a:solidFill>
                <a:latin typeface="Bodoni MT"/>
                <a:cs typeface="Bodoni MT"/>
              </a:rPr>
              <a:t>don’t</a:t>
            </a:r>
            <a:r>
              <a:rPr sz="1800" spc="-35" dirty="0">
                <a:solidFill>
                  <a:srgbClr val="FFFFFF"/>
                </a:solidFill>
                <a:latin typeface="Bodoni MT"/>
                <a:cs typeface="Bodoni MT"/>
              </a:rPr>
              <a:t> </a:t>
            </a:r>
            <a:r>
              <a:rPr sz="1800" dirty="0">
                <a:solidFill>
                  <a:srgbClr val="FFFFFF"/>
                </a:solidFill>
                <a:latin typeface="Bodoni MT"/>
                <a:cs typeface="Bodoni MT"/>
              </a:rPr>
              <a:t>miss</a:t>
            </a:r>
            <a:r>
              <a:rPr sz="1800" spc="-30" dirty="0">
                <a:solidFill>
                  <a:srgbClr val="FFFFFF"/>
                </a:solidFill>
                <a:latin typeface="Bodoni MT"/>
                <a:cs typeface="Bodoni MT"/>
              </a:rPr>
              <a:t> </a:t>
            </a:r>
            <a:r>
              <a:rPr sz="1800" dirty="0">
                <a:solidFill>
                  <a:srgbClr val="FFFFFF"/>
                </a:solidFill>
                <a:latin typeface="Bodoni MT"/>
                <a:cs typeface="Bodoni MT"/>
              </a:rPr>
              <a:t>your</a:t>
            </a:r>
            <a:r>
              <a:rPr sz="1800" spc="-10" dirty="0">
                <a:solidFill>
                  <a:srgbClr val="FFFFFF"/>
                </a:solidFill>
                <a:latin typeface="Bodoni MT"/>
                <a:cs typeface="Bodoni MT"/>
              </a:rPr>
              <a:t> chance </a:t>
            </a:r>
            <a:r>
              <a:rPr sz="1800" dirty="0">
                <a:solidFill>
                  <a:srgbClr val="FFFFFF"/>
                </a:solidFill>
                <a:latin typeface="Bodoni MT"/>
                <a:cs typeface="Bodoni MT"/>
              </a:rPr>
              <a:t>to check</a:t>
            </a:r>
            <a:r>
              <a:rPr sz="1800" spc="-30" dirty="0">
                <a:solidFill>
                  <a:srgbClr val="FFFFFF"/>
                </a:solidFill>
                <a:latin typeface="Bodoni MT"/>
                <a:cs typeface="Bodoni MT"/>
              </a:rPr>
              <a:t> </a:t>
            </a:r>
            <a:r>
              <a:rPr sz="1800" dirty="0">
                <a:solidFill>
                  <a:srgbClr val="FFFFFF"/>
                </a:solidFill>
                <a:latin typeface="Bodoni MT"/>
                <a:cs typeface="Bodoni MT"/>
              </a:rPr>
              <a:t>them</a:t>
            </a:r>
            <a:r>
              <a:rPr sz="1800" spc="-25" dirty="0">
                <a:solidFill>
                  <a:srgbClr val="FFFFFF"/>
                </a:solidFill>
                <a:latin typeface="Bodoni MT"/>
                <a:cs typeface="Bodoni MT"/>
              </a:rPr>
              <a:t> </a:t>
            </a:r>
            <a:r>
              <a:rPr sz="1800" dirty="0">
                <a:solidFill>
                  <a:srgbClr val="FFFFFF"/>
                </a:solidFill>
                <a:latin typeface="Bodoni MT"/>
                <a:cs typeface="Bodoni MT"/>
              </a:rPr>
              <a:t>out</a:t>
            </a:r>
            <a:r>
              <a:rPr sz="1800" spc="-10" dirty="0">
                <a:solidFill>
                  <a:srgbClr val="FFFFFF"/>
                </a:solidFill>
                <a:latin typeface="Bodoni MT"/>
                <a:cs typeface="Bodoni MT"/>
              </a:rPr>
              <a:t> </a:t>
            </a:r>
            <a:r>
              <a:rPr sz="1800" dirty="0">
                <a:solidFill>
                  <a:srgbClr val="FFFFFF"/>
                </a:solidFill>
                <a:latin typeface="Bodoni MT"/>
                <a:cs typeface="Bodoni MT"/>
              </a:rPr>
              <a:t>at</a:t>
            </a:r>
            <a:r>
              <a:rPr sz="1800" spc="-15" dirty="0">
                <a:solidFill>
                  <a:srgbClr val="FFFFFF"/>
                </a:solidFill>
                <a:latin typeface="Bodoni MT"/>
                <a:cs typeface="Bodoni MT"/>
              </a:rPr>
              <a:t> </a:t>
            </a:r>
            <a:r>
              <a:rPr sz="1800" dirty="0">
                <a:solidFill>
                  <a:srgbClr val="FFFFFF"/>
                </a:solidFill>
                <a:latin typeface="Bodoni MT"/>
                <a:cs typeface="Bodoni MT"/>
              </a:rPr>
              <a:t>Guild O</a:t>
            </a:r>
            <a:r>
              <a:rPr sz="1800" spc="-20" dirty="0">
                <a:solidFill>
                  <a:srgbClr val="FFFFFF"/>
                </a:solidFill>
                <a:latin typeface="Bodoni MT"/>
                <a:cs typeface="Bodoni MT"/>
              </a:rPr>
              <a:t> </a:t>
            </a:r>
            <a:r>
              <a:rPr sz="1800" spc="-25" dirty="0">
                <a:solidFill>
                  <a:srgbClr val="FFFFFF"/>
                </a:solidFill>
                <a:latin typeface="Bodoni MT"/>
                <a:cs typeface="Bodoni MT"/>
              </a:rPr>
              <a:t>Day</a:t>
            </a:r>
            <a:endParaRPr sz="1800">
              <a:latin typeface="Bodoni MT"/>
              <a:cs typeface="Bodoni MT"/>
            </a:endParaRPr>
          </a:p>
          <a:p>
            <a:pPr marL="393700" marR="84455" indent="-381000">
              <a:lnSpc>
                <a:spcPct val="100000"/>
              </a:lnSpc>
              <a:buFont typeface="Arial"/>
              <a:buChar char="•"/>
              <a:tabLst>
                <a:tab pos="393065" algn="l"/>
                <a:tab pos="393700" algn="l"/>
              </a:tabLst>
            </a:pPr>
            <a:r>
              <a:rPr sz="1800" dirty="0">
                <a:solidFill>
                  <a:srgbClr val="FFFFFF"/>
                </a:solidFill>
                <a:latin typeface="Bodoni MT"/>
                <a:cs typeface="Bodoni MT"/>
              </a:rPr>
              <a:t>Campus</a:t>
            </a:r>
            <a:r>
              <a:rPr sz="1800" spc="-25" dirty="0">
                <a:solidFill>
                  <a:srgbClr val="FFFFFF"/>
                </a:solidFill>
                <a:latin typeface="Bodoni MT"/>
                <a:cs typeface="Bodoni MT"/>
              </a:rPr>
              <a:t> </a:t>
            </a:r>
            <a:r>
              <a:rPr sz="1800" spc="-10" dirty="0">
                <a:solidFill>
                  <a:srgbClr val="FFFFFF"/>
                </a:solidFill>
                <a:latin typeface="Bodoni MT"/>
                <a:cs typeface="Bodoni MT"/>
              </a:rPr>
              <a:t>events</a:t>
            </a:r>
            <a:r>
              <a:rPr sz="1800" spc="-25" dirty="0">
                <a:solidFill>
                  <a:srgbClr val="FFFFFF"/>
                </a:solidFill>
                <a:latin typeface="Bodoni MT"/>
                <a:cs typeface="Bodoni MT"/>
              </a:rPr>
              <a:t> </a:t>
            </a:r>
            <a:r>
              <a:rPr sz="1800" dirty="0">
                <a:solidFill>
                  <a:srgbClr val="FFFFFF"/>
                </a:solidFill>
                <a:latin typeface="Bodoni MT"/>
                <a:cs typeface="Bodoni MT"/>
              </a:rPr>
              <a:t>such</a:t>
            </a:r>
            <a:r>
              <a:rPr sz="1800" spc="-35" dirty="0">
                <a:solidFill>
                  <a:srgbClr val="FFFFFF"/>
                </a:solidFill>
                <a:latin typeface="Bodoni MT"/>
                <a:cs typeface="Bodoni MT"/>
              </a:rPr>
              <a:t> </a:t>
            </a:r>
            <a:r>
              <a:rPr sz="1800" dirty="0">
                <a:solidFill>
                  <a:srgbClr val="FFFFFF"/>
                </a:solidFill>
                <a:latin typeface="Bodoni MT"/>
                <a:cs typeface="Bodoni MT"/>
              </a:rPr>
              <a:t>as</a:t>
            </a:r>
            <a:r>
              <a:rPr sz="1800" spc="-40" dirty="0">
                <a:solidFill>
                  <a:srgbClr val="FFFFFF"/>
                </a:solidFill>
                <a:latin typeface="Bodoni MT"/>
                <a:cs typeface="Bodoni MT"/>
              </a:rPr>
              <a:t> </a:t>
            </a:r>
            <a:r>
              <a:rPr sz="1800" dirty="0">
                <a:solidFill>
                  <a:srgbClr val="FFFFFF"/>
                </a:solidFill>
                <a:latin typeface="Bodoni MT"/>
                <a:cs typeface="Bodoni MT"/>
              </a:rPr>
              <a:t>Pasar</a:t>
            </a:r>
            <a:r>
              <a:rPr sz="1800" spc="-30" dirty="0">
                <a:solidFill>
                  <a:srgbClr val="FFFFFF"/>
                </a:solidFill>
                <a:latin typeface="Bodoni MT"/>
                <a:cs typeface="Bodoni MT"/>
              </a:rPr>
              <a:t> </a:t>
            </a:r>
            <a:r>
              <a:rPr sz="1800" dirty="0">
                <a:solidFill>
                  <a:srgbClr val="FFFFFF"/>
                </a:solidFill>
                <a:latin typeface="Bodoni MT"/>
                <a:cs typeface="Bodoni MT"/>
              </a:rPr>
              <a:t>Malam,</a:t>
            </a:r>
            <a:r>
              <a:rPr sz="1800" spc="-30" dirty="0">
                <a:solidFill>
                  <a:srgbClr val="FFFFFF"/>
                </a:solidFill>
                <a:latin typeface="Bodoni MT"/>
                <a:cs typeface="Bodoni MT"/>
              </a:rPr>
              <a:t> </a:t>
            </a:r>
            <a:r>
              <a:rPr sz="1800" dirty="0">
                <a:solidFill>
                  <a:srgbClr val="FFFFFF"/>
                </a:solidFill>
                <a:latin typeface="Bodoni MT"/>
                <a:cs typeface="Bodoni MT"/>
              </a:rPr>
              <a:t>Guild</a:t>
            </a:r>
            <a:r>
              <a:rPr sz="1800" spc="-40" dirty="0">
                <a:solidFill>
                  <a:srgbClr val="FFFFFF"/>
                </a:solidFill>
                <a:latin typeface="Bodoni MT"/>
                <a:cs typeface="Bodoni MT"/>
              </a:rPr>
              <a:t> </a:t>
            </a:r>
            <a:r>
              <a:rPr sz="1800" dirty="0">
                <a:solidFill>
                  <a:srgbClr val="FFFFFF"/>
                </a:solidFill>
                <a:latin typeface="Bodoni MT"/>
                <a:cs typeface="Bodoni MT"/>
              </a:rPr>
              <a:t>O</a:t>
            </a:r>
            <a:r>
              <a:rPr sz="1800" spc="-30" dirty="0">
                <a:solidFill>
                  <a:srgbClr val="FFFFFF"/>
                </a:solidFill>
                <a:latin typeface="Bodoni MT"/>
                <a:cs typeface="Bodoni MT"/>
              </a:rPr>
              <a:t> </a:t>
            </a:r>
            <a:r>
              <a:rPr sz="1800" dirty="0">
                <a:solidFill>
                  <a:srgbClr val="FFFFFF"/>
                </a:solidFill>
                <a:latin typeface="Bodoni MT"/>
                <a:cs typeface="Bodoni MT"/>
              </a:rPr>
              <a:t>Day</a:t>
            </a:r>
            <a:r>
              <a:rPr sz="1800" spc="-35" dirty="0">
                <a:solidFill>
                  <a:srgbClr val="FFFFFF"/>
                </a:solidFill>
                <a:latin typeface="Bodoni MT"/>
                <a:cs typeface="Bodoni MT"/>
              </a:rPr>
              <a:t> </a:t>
            </a:r>
            <a:r>
              <a:rPr sz="1800" dirty="0">
                <a:solidFill>
                  <a:srgbClr val="FFFFFF"/>
                </a:solidFill>
                <a:latin typeface="Bodoni MT"/>
                <a:cs typeface="Bodoni MT"/>
              </a:rPr>
              <a:t>and</a:t>
            </a:r>
            <a:r>
              <a:rPr sz="1800" spc="-10" dirty="0">
                <a:solidFill>
                  <a:srgbClr val="FFFFFF"/>
                </a:solidFill>
                <a:latin typeface="Bodoni MT"/>
                <a:cs typeface="Bodoni MT"/>
              </a:rPr>
              <a:t> </a:t>
            </a:r>
            <a:r>
              <a:rPr sz="1800" spc="-40" dirty="0">
                <a:solidFill>
                  <a:srgbClr val="FFFFFF"/>
                </a:solidFill>
                <a:latin typeface="Bodoni MT"/>
                <a:cs typeface="Bodoni MT"/>
              </a:rPr>
              <a:t>Tav </a:t>
            </a:r>
            <a:r>
              <a:rPr sz="1800" spc="-10" dirty="0">
                <a:solidFill>
                  <a:srgbClr val="FFFFFF"/>
                </a:solidFill>
                <a:latin typeface="Bodoni MT"/>
                <a:cs typeface="Bodoni MT"/>
              </a:rPr>
              <a:t>Parties</a:t>
            </a:r>
            <a:endParaRPr sz="1800">
              <a:latin typeface="Bodoni MT"/>
              <a:cs typeface="Bodoni MT"/>
            </a:endParaRPr>
          </a:p>
          <a:p>
            <a:pPr marL="393700" indent="-381000">
              <a:lnSpc>
                <a:spcPct val="100000"/>
              </a:lnSpc>
              <a:buFont typeface="Arial"/>
              <a:buChar char="•"/>
              <a:tabLst>
                <a:tab pos="393065" algn="l"/>
                <a:tab pos="393700" algn="l"/>
              </a:tabLst>
            </a:pPr>
            <a:r>
              <a:rPr sz="1800" dirty="0">
                <a:solidFill>
                  <a:srgbClr val="FFFFFF"/>
                </a:solidFill>
                <a:latin typeface="Bodoni MT"/>
                <a:cs typeface="Bodoni MT"/>
              </a:rPr>
              <a:t>Free</a:t>
            </a:r>
            <a:r>
              <a:rPr sz="1800" spc="-100" dirty="0">
                <a:solidFill>
                  <a:srgbClr val="FFFFFF"/>
                </a:solidFill>
                <a:latin typeface="Bodoni MT"/>
                <a:cs typeface="Bodoni MT"/>
              </a:rPr>
              <a:t> </a:t>
            </a:r>
            <a:r>
              <a:rPr sz="1800" spc="-10" dirty="0">
                <a:solidFill>
                  <a:srgbClr val="FFFFFF"/>
                </a:solidFill>
                <a:latin typeface="Bodoni MT"/>
                <a:cs typeface="Bodoni MT"/>
              </a:rPr>
              <a:t>food!</a:t>
            </a:r>
            <a:endParaRPr sz="1800">
              <a:latin typeface="Bodoni MT"/>
              <a:cs typeface="Bodoni MT"/>
            </a:endParaRPr>
          </a:p>
          <a:p>
            <a:pPr>
              <a:lnSpc>
                <a:spcPct val="100000"/>
              </a:lnSpc>
              <a:buClr>
                <a:srgbClr val="FFFFFF"/>
              </a:buClr>
              <a:buFont typeface="Arial"/>
              <a:buChar char="•"/>
            </a:pPr>
            <a:endParaRPr sz="1800">
              <a:latin typeface="Bodoni MT"/>
              <a:cs typeface="Bodoni MT"/>
            </a:endParaRPr>
          </a:p>
          <a:p>
            <a:pPr marL="12700">
              <a:lnSpc>
                <a:spcPct val="100000"/>
              </a:lnSpc>
            </a:pPr>
            <a:r>
              <a:rPr sz="1800" b="1" dirty="0">
                <a:solidFill>
                  <a:srgbClr val="FFFFFF"/>
                </a:solidFill>
                <a:latin typeface="Bodoni MT"/>
                <a:cs typeface="Bodoni MT"/>
              </a:rPr>
              <a:t>FOOD</a:t>
            </a:r>
            <a:r>
              <a:rPr sz="1800" b="1" spc="-15" dirty="0">
                <a:solidFill>
                  <a:srgbClr val="FFFFFF"/>
                </a:solidFill>
                <a:latin typeface="Bodoni MT"/>
                <a:cs typeface="Bodoni MT"/>
              </a:rPr>
              <a:t> </a:t>
            </a:r>
            <a:r>
              <a:rPr sz="1800" b="1" spc="-10" dirty="0">
                <a:solidFill>
                  <a:srgbClr val="FFFFFF"/>
                </a:solidFill>
                <a:latin typeface="Bodoni MT"/>
                <a:cs typeface="Bodoni MT"/>
              </a:rPr>
              <a:t>OUTLETS</a:t>
            </a:r>
            <a:endParaRPr sz="1800">
              <a:latin typeface="Bodoni MT"/>
              <a:cs typeface="Bodoni MT"/>
            </a:endParaRPr>
          </a:p>
          <a:p>
            <a:pPr marL="393700" indent="-381000">
              <a:lnSpc>
                <a:spcPct val="100000"/>
              </a:lnSpc>
              <a:buFont typeface="Arial"/>
              <a:buChar char="•"/>
              <a:tabLst>
                <a:tab pos="393065" algn="l"/>
                <a:tab pos="393700" algn="l"/>
              </a:tabLst>
            </a:pPr>
            <a:r>
              <a:rPr sz="1800" spc="-70" dirty="0">
                <a:solidFill>
                  <a:srgbClr val="FFFFFF"/>
                </a:solidFill>
                <a:latin typeface="Bodoni MT"/>
                <a:cs typeface="Bodoni MT"/>
              </a:rPr>
              <a:t>You</a:t>
            </a:r>
            <a:r>
              <a:rPr sz="1800" spc="-20" dirty="0">
                <a:solidFill>
                  <a:srgbClr val="FFFFFF"/>
                </a:solidFill>
                <a:latin typeface="Bodoni MT"/>
                <a:cs typeface="Bodoni MT"/>
              </a:rPr>
              <a:t> </a:t>
            </a:r>
            <a:r>
              <a:rPr sz="1800" dirty="0">
                <a:solidFill>
                  <a:srgbClr val="FFFFFF"/>
                </a:solidFill>
                <a:latin typeface="Bodoni MT"/>
                <a:cs typeface="Bodoni MT"/>
              </a:rPr>
              <a:t>got</a:t>
            </a:r>
            <a:r>
              <a:rPr sz="1800" spc="-20" dirty="0">
                <a:solidFill>
                  <a:srgbClr val="FFFFFF"/>
                </a:solidFill>
                <a:latin typeface="Bodoni MT"/>
                <a:cs typeface="Bodoni MT"/>
              </a:rPr>
              <a:t> </a:t>
            </a:r>
            <a:r>
              <a:rPr sz="1800" dirty="0">
                <a:solidFill>
                  <a:srgbClr val="FFFFFF"/>
                </a:solidFill>
                <a:latin typeface="Bodoni MT"/>
                <a:cs typeface="Bodoni MT"/>
              </a:rPr>
              <a:t>Guild?</a:t>
            </a:r>
            <a:r>
              <a:rPr sz="1800" spc="-25" dirty="0">
                <a:solidFill>
                  <a:srgbClr val="FFFFFF"/>
                </a:solidFill>
                <a:latin typeface="Bodoni MT"/>
                <a:cs typeface="Bodoni MT"/>
              </a:rPr>
              <a:t> </a:t>
            </a:r>
            <a:r>
              <a:rPr sz="1800" dirty="0">
                <a:solidFill>
                  <a:srgbClr val="FFFFFF"/>
                </a:solidFill>
                <a:latin typeface="Bodoni MT"/>
                <a:cs typeface="Bodoni MT"/>
              </a:rPr>
              <a:t>10%</a:t>
            </a:r>
            <a:r>
              <a:rPr sz="1800" spc="-15" dirty="0">
                <a:solidFill>
                  <a:srgbClr val="FFFFFF"/>
                </a:solidFill>
                <a:latin typeface="Bodoni MT"/>
                <a:cs typeface="Bodoni MT"/>
              </a:rPr>
              <a:t> </a:t>
            </a:r>
            <a:r>
              <a:rPr sz="1800" dirty="0">
                <a:solidFill>
                  <a:srgbClr val="FFFFFF"/>
                </a:solidFill>
                <a:latin typeface="Bodoni MT"/>
                <a:cs typeface="Bodoni MT"/>
              </a:rPr>
              <a:t>discount</a:t>
            </a:r>
            <a:r>
              <a:rPr sz="1800" spc="-25" dirty="0">
                <a:solidFill>
                  <a:srgbClr val="FFFFFF"/>
                </a:solidFill>
                <a:latin typeface="Bodoni MT"/>
                <a:cs typeface="Bodoni MT"/>
              </a:rPr>
              <a:t> </a:t>
            </a:r>
            <a:r>
              <a:rPr sz="1800" dirty="0">
                <a:solidFill>
                  <a:srgbClr val="FFFFFF"/>
                </a:solidFill>
                <a:latin typeface="Bodoni MT"/>
                <a:cs typeface="Bodoni MT"/>
              </a:rPr>
              <a:t>at</a:t>
            </a:r>
            <a:r>
              <a:rPr sz="1800" spc="-20" dirty="0">
                <a:solidFill>
                  <a:srgbClr val="FFFFFF"/>
                </a:solidFill>
                <a:latin typeface="Bodoni MT"/>
                <a:cs typeface="Bodoni MT"/>
              </a:rPr>
              <a:t> </a:t>
            </a:r>
            <a:r>
              <a:rPr sz="1800" dirty="0">
                <a:solidFill>
                  <a:srgbClr val="FFFFFF"/>
                </a:solidFill>
                <a:latin typeface="Bodoni MT"/>
                <a:cs typeface="Bodoni MT"/>
              </a:rPr>
              <a:t>our</a:t>
            </a:r>
            <a:r>
              <a:rPr sz="1800" spc="-10" dirty="0">
                <a:solidFill>
                  <a:srgbClr val="FFFFFF"/>
                </a:solidFill>
                <a:latin typeface="Bodoni MT"/>
                <a:cs typeface="Bodoni MT"/>
              </a:rPr>
              <a:t> outlets.</a:t>
            </a:r>
            <a:endParaRPr sz="1800">
              <a:latin typeface="Bodoni MT"/>
              <a:cs typeface="Bodoni MT"/>
            </a:endParaRPr>
          </a:p>
          <a:p>
            <a:pPr marL="756285" lvl="1" indent="-287020">
              <a:lnSpc>
                <a:spcPct val="100000"/>
              </a:lnSpc>
              <a:buFont typeface="Arial"/>
              <a:buChar char="•"/>
              <a:tabLst>
                <a:tab pos="756285" algn="l"/>
                <a:tab pos="756920" algn="l"/>
              </a:tabLst>
            </a:pPr>
            <a:r>
              <a:rPr sz="1800" dirty="0">
                <a:solidFill>
                  <a:srgbClr val="FFFFFF"/>
                </a:solidFill>
                <a:latin typeface="Bodoni MT"/>
                <a:cs typeface="Bodoni MT"/>
              </a:rPr>
              <a:t>Collect</a:t>
            </a:r>
            <a:r>
              <a:rPr sz="1800" spc="-55" dirty="0">
                <a:solidFill>
                  <a:srgbClr val="FFFFFF"/>
                </a:solidFill>
                <a:latin typeface="Bodoni MT"/>
                <a:cs typeface="Bodoni MT"/>
              </a:rPr>
              <a:t> </a:t>
            </a:r>
            <a:r>
              <a:rPr sz="1800" dirty="0">
                <a:solidFill>
                  <a:srgbClr val="FFFFFF"/>
                </a:solidFill>
                <a:latin typeface="Bodoni MT"/>
                <a:cs typeface="Bodoni MT"/>
              </a:rPr>
              <a:t>your</a:t>
            </a:r>
            <a:r>
              <a:rPr sz="1800" spc="-30" dirty="0">
                <a:solidFill>
                  <a:srgbClr val="FFFFFF"/>
                </a:solidFill>
                <a:latin typeface="Bodoni MT"/>
                <a:cs typeface="Bodoni MT"/>
              </a:rPr>
              <a:t> </a:t>
            </a:r>
            <a:r>
              <a:rPr sz="1800" dirty="0">
                <a:solidFill>
                  <a:srgbClr val="FFFFFF"/>
                </a:solidFill>
                <a:latin typeface="Bodoni MT"/>
                <a:cs typeface="Bodoni MT"/>
              </a:rPr>
              <a:t>free</a:t>
            </a:r>
            <a:r>
              <a:rPr sz="1800" spc="-25" dirty="0">
                <a:solidFill>
                  <a:srgbClr val="FFFFFF"/>
                </a:solidFill>
                <a:latin typeface="Bodoni MT"/>
                <a:cs typeface="Bodoni MT"/>
              </a:rPr>
              <a:t> </a:t>
            </a:r>
            <a:r>
              <a:rPr sz="1800" dirty="0">
                <a:solidFill>
                  <a:srgbClr val="FFFFFF"/>
                </a:solidFill>
                <a:latin typeface="Bodoni MT"/>
                <a:cs typeface="Bodoni MT"/>
              </a:rPr>
              <a:t>guild</a:t>
            </a:r>
            <a:r>
              <a:rPr sz="1800" spc="-45" dirty="0">
                <a:solidFill>
                  <a:srgbClr val="FFFFFF"/>
                </a:solidFill>
                <a:latin typeface="Bodoni MT"/>
                <a:cs typeface="Bodoni MT"/>
              </a:rPr>
              <a:t> </a:t>
            </a:r>
            <a:r>
              <a:rPr sz="1800" dirty="0">
                <a:solidFill>
                  <a:srgbClr val="FFFFFF"/>
                </a:solidFill>
                <a:latin typeface="Bodoni MT"/>
                <a:cs typeface="Bodoni MT"/>
              </a:rPr>
              <a:t>sticker</a:t>
            </a:r>
            <a:r>
              <a:rPr sz="1800" spc="-55" dirty="0">
                <a:solidFill>
                  <a:srgbClr val="FFFFFF"/>
                </a:solidFill>
                <a:latin typeface="Bodoni MT"/>
                <a:cs typeface="Bodoni MT"/>
              </a:rPr>
              <a:t> </a:t>
            </a:r>
            <a:r>
              <a:rPr sz="1800" dirty="0">
                <a:solidFill>
                  <a:srgbClr val="FFFFFF"/>
                </a:solidFill>
                <a:latin typeface="Bodoni MT"/>
                <a:cs typeface="Bodoni MT"/>
              </a:rPr>
              <a:t>to</a:t>
            </a:r>
            <a:r>
              <a:rPr sz="1800" spc="-25" dirty="0">
                <a:solidFill>
                  <a:srgbClr val="FFFFFF"/>
                </a:solidFill>
                <a:latin typeface="Bodoni MT"/>
                <a:cs typeface="Bodoni MT"/>
              </a:rPr>
              <a:t> </a:t>
            </a:r>
            <a:r>
              <a:rPr sz="1800" dirty="0">
                <a:solidFill>
                  <a:srgbClr val="FFFFFF"/>
                </a:solidFill>
                <a:latin typeface="Bodoni MT"/>
                <a:cs typeface="Bodoni MT"/>
              </a:rPr>
              <a:t>put</a:t>
            </a:r>
            <a:r>
              <a:rPr sz="1800" spc="-25" dirty="0">
                <a:solidFill>
                  <a:srgbClr val="FFFFFF"/>
                </a:solidFill>
                <a:latin typeface="Bodoni MT"/>
                <a:cs typeface="Bodoni MT"/>
              </a:rPr>
              <a:t> </a:t>
            </a:r>
            <a:r>
              <a:rPr sz="1800" dirty="0">
                <a:solidFill>
                  <a:srgbClr val="FFFFFF"/>
                </a:solidFill>
                <a:latin typeface="Bodoni MT"/>
                <a:cs typeface="Bodoni MT"/>
              </a:rPr>
              <a:t>on</a:t>
            </a:r>
            <a:r>
              <a:rPr sz="1800" spc="-30" dirty="0">
                <a:solidFill>
                  <a:srgbClr val="FFFFFF"/>
                </a:solidFill>
                <a:latin typeface="Bodoni MT"/>
                <a:cs typeface="Bodoni MT"/>
              </a:rPr>
              <a:t> </a:t>
            </a:r>
            <a:r>
              <a:rPr sz="1800" dirty="0">
                <a:solidFill>
                  <a:srgbClr val="FFFFFF"/>
                </a:solidFill>
                <a:latin typeface="Bodoni MT"/>
                <a:cs typeface="Bodoni MT"/>
              </a:rPr>
              <a:t>your</a:t>
            </a:r>
            <a:r>
              <a:rPr sz="1800" spc="-30" dirty="0">
                <a:solidFill>
                  <a:srgbClr val="FFFFFF"/>
                </a:solidFill>
                <a:latin typeface="Bodoni MT"/>
                <a:cs typeface="Bodoni MT"/>
              </a:rPr>
              <a:t> </a:t>
            </a:r>
            <a:r>
              <a:rPr sz="1800" dirty="0">
                <a:solidFill>
                  <a:srgbClr val="FFFFFF"/>
                </a:solidFill>
                <a:latin typeface="Bodoni MT"/>
                <a:cs typeface="Bodoni MT"/>
              </a:rPr>
              <a:t>Student</a:t>
            </a:r>
            <a:r>
              <a:rPr sz="1800" spc="-35" dirty="0">
                <a:solidFill>
                  <a:srgbClr val="FFFFFF"/>
                </a:solidFill>
                <a:latin typeface="Bodoni MT"/>
                <a:cs typeface="Bodoni MT"/>
              </a:rPr>
              <a:t> </a:t>
            </a:r>
            <a:r>
              <a:rPr sz="1800" spc="-25" dirty="0">
                <a:solidFill>
                  <a:srgbClr val="FFFFFF"/>
                </a:solidFill>
                <a:latin typeface="Bodoni MT"/>
                <a:cs typeface="Bodoni MT"/>
              </a:rPr>
              <a:t>ID</a:t>
            </a:r>
            <a:endParaRPr sz="1800">
              <a:latin typeface="Bodoni MT"/>
              <a:cs typeface="Bodoni MT"/>
            </a:endParaRPr>
          </a:p>
          <a:p>
            <a:pPr marL="756285">
              <a:lnSpc>
                <a:spcPct val="100000"/>
              </a:lnSpc>
              <a:spcBef>
                <a:spcPts val="5"/>
              </a:spcBef>
            </a:pPr>
            <a:r>
              <a:rPr sz="1800" spc="-20" dirty="0">
                <a:solidFill>
                  <a:srgbClr val="FFFFFF"/>
                </a:solidFill>
                <a:latin typeface="Bodoni MT"/>
                <a:cs typeface="Bodoni MT"/>
              </a:rPr>
              <a:t>card</a:t>
            </a:r>
            <a:endParaRPr sz="1800">
              <a:latin typeface="Bodoni MT"/>
              <a:cs typeface="Bodoni MT"/>
            </a:endParaRPr>
          </a:p>
          <a:p>
            <a:pPr marL="756285" lvl="1" indent="-287020">
              <a:lnSpc>
                <a:spcPct val="100000"/>
              </a:lnSpc>
              <a:buFont typeface="Arial"/>
              <a:buChar char="•"/>
              <a:tabLst>
                <a:tab pos="756285" algn="l"/>
                <a:tab pos="756920" algn="l"/>
              </a:tabLst>
            </a:pPr>
            <a:r>
              <a:rPr sz="1800" dirty="0">
                <a:solidFill>
                  <a:srgbClr val="FFFFFF"/>
                </a:solidFill>
                <a:latin typeface="Bodoni MT"/>
                <a:cs typeface="Bodoni MT"/>
              </a:rPr>
              <a:t>Collect</a:t>
            </a:r>
            <a:r>
              <a:rPr sz="1800" spc="-25" dirty="0">
                <a:solidFill>
                  <a:srgbClr val="FFFFFF"/>
                </a:solidFill>
                <a:latin typeface="Bodoni MT"/>
                <a:cs typeface="Bodoni MT"/>
              </a:rPr>
              <a:t> </a:t>
            </a:r>
            <a:r>
              <a:rPr sz="1800" dirty="0">
                <a:solidFill>
                  <a:srgbClr val="FFFFFF"/>
                </a:solidFill>
                <a:latin typeface="Bodoni MT"/>
                <a:cs typeface="Bodoni MT"/>
              </a:rPr>
              <a:t>your</a:t>
            </a:r>
            <a:r>
              <a:rPr sz="1800" spc="-20" dirty="0">
                <a:solidFill>
                  <a:srgbClr val="FFFFFF"/>
                </a:solidFill>
                <a:latin typeface="Bodoni MT"/>
                <a:cs typeface="Bodoni MT"/>
              </a:rPr>
              <a:t> </a:t>
            </a:r>
            <a:r>
              <a:rPr sz="1800" dirty="0">
                <a:solidFill>
                  <a:srgbClr val="FFFFFF"/>
                </a:solidFill>
                <a:latin typeface="Bodoni MT"/>
                <a:cs typeface="Bodoni MT"/>
              </a:rPr>
              <a:t>free</a:t>
            </a:r>
            <a:r>
              <a:rPr sz="1800" spc="-10" dirty="0">
                <a:solidFill>
                  <a:srgbClr val="FFFFFF"/>
                </a:solidFill>
                <a:latin typeface="Bodoni MT"/>
                <a:cs typeface="Bodoni MT"/>
              </a:rPr>
              <a:t> </a:t>
            </a:r>
            <a:r>
              <a:rPr sz="1800" dirty="0">
                <a:solidFill>
                  <a:srgbClr val="FFFFFF"/>
                </a:solidFill>
                <a:latin typeface="Bodoni MT"/>
                <a:cs typeface="Bodoni MT"/>
              </a:rPr>
              <a:t>Guild</a:t>
            </a:r>
            <a:r>
              <a:rPr sz="1800" spc="-25" dirty="0">
                <a:solidFill>
                  <a:srgbClr val="FFFFFF"/>
                </a:solidFill>
                <a:latin typeface="Bodoni MT"/>
                <a:cs typeface="Bodoni MT"/>
              </a:rPr>
              <a:t> </a:t>
            </a:r>
            <a:r>
              <a:rPr sz="1800" dirty="0">
                <a:solidFill>
                  <a:srgbClr val="FFFFFF"/>
                </a:solidFill>
                <a:latin typeface="Bodoni MT"/>
                <a:cs typeface="Bodoni MT"/>
              </a:rPr>
              <a:t>Diary</a:t>
            </a:r>
            <a:r>
              <a:rPr sz="1800" spc="-25" dirty="0">
                <a:solidFill>
                  <a:srgbClr val="FFFFFF"/>
                </a:solidFill>
                <a:latin typeface="Bodoni MT"/>
                <a:cs typeface="Bodoni MT"/>
              </a:rPr>
              <a:t> </a:t>
            </a:r>
            <a:r>
              <a:rPr sz="1800" dirty="0">
                <a:solidFill>
                  <a:srgbClr val="FFFFFF"/>
                </a:solidFill>
                <a:latin typeface="Bodoni MT"/>
                <a:cs typeface="Bodoni MT"/>
              </a:rPr>
              <a:t>before</a:t>
            </a:r>
            <a:r>
              <a:rPr sz="1800" spc="-15" dirty="0">
                <a:solidFill>
                  <a:srgbClr val="FFFFFF"/>
                </a:solidFill>
                <a:latin typeface="Bodoni MT"/>
                <a:cs typeface="Bodoni MT"/>
              </a:rPr>
              <a:t> </a:t>
            </a:r>
            <a:r>
              <a:rPr sz="1800" dirty="0">
                <a:solidFill>
                  <a:srgbClr val="FFFFFF"/>
                </a:solidFill>
                <a:latin typeface="Bodoni MT"/>
                <a:cs typeface="Bodoni MT"/>
              </a:rPr>
              <a:t>they</a:t>
            </a:r>
            <a:r>
              <a:rPr sz="1800" spc="-25" dirty="0">
                <a:solidFill>
                  <a:srgbClr val="FFFFFF"/>
                </a:solidFill>
                <a:latin typeface="Bodoni MT"/>
                <a:cs typeface="Bodoni MT"/>
              </a:rPr>
              <a:t> </a:t>
            </a:r>
            <a:r>
              <a:rPr sz="1800" dirty="0">
                <a:solidFill>
                  <a:srgbClr val="FFFFFF"/>
                </a:solidFill>
                <a:latin typeface="Bodoni MT"/>
                <a:cs typeface="Bodoni MT"/>
              </a:rPr>
              <a:t>run</a:t>
            </a:r>
            <a:r>
              <a:rPr sz="1800" spc="-20" dirty="0">
                <a:solidFill>
                  <a:srgbClr val="FFFFFF"/>
                </a:solidFill>
                <a:latin typeface="Bodoni MT"/>
                <a:cs typeface="Bodoni MT"/>
              </a:rPr>
              <a:t> out!</a:t>
            </a:r>
            <a:endParaRPr sz="1800">
              <a:latin typeface="Bodoni MT"/>
              <a:cs typeface="Bodoni MT"/>
            </a:endParaRPr>
          </a:p>
        </p:txBody>
      </p:sp>
      <p:pic>
        <p:nvPicPr>
          <p:cNvPr id="10" name="object 10"/>
          <p:cNvPicPr/>
          <p:nvPr/>
        </p:nvPicPr>
        <p:blipFill>
          <a:blip r:embed="rId5" cstate="print"/>
          <a:stretch>
            <a:fillRect/>
          </a:stretch>
        </p:blipFill>
        <p:spPr>
          <a:xfrm>
            <a:off x="8596883" y="6326123"/>
            <a:ext cx="557783" cy="467865"/>
          </a:xfrm>
          <a:prstGeom prst="rect">
            <a:avLst/>
          </a:prstGeom>
        </p:spPr>
      </p:pic>
      <p:pic>
        <p:nvPicPr>
          <p:cNvPr id="11" name="object 11"/>
          <p:cNvPicPr/>
          <p:nvPr/>
        </p:nvPicPr>
        <p:blipFill>
          <a:blip r:embed="rId6" cstate="print"/>
          <a:stretch>
            <a:fillRect/>
          </a:stretch>
        </p:blipFill>
        <p:spPr>
          <a:xfrm>
            <a:off x="9347575" y="6383144"/>
            <a:ext cx="2059481" cy="342465"/>
          </a:xfrm>
          <a:prstGeom prst="rect">
            <a:avLst/>
          </a:prstGeom>
        </p:spPr>
      </p:pic>
      <p:pic>
        <p:nvPicPr>
          <p:cNvPr id="12" name="object 12"/>
          <p:cNvPicPr/>
          <p:nvPr/>
        </p:nvPicPr>
        <p:blipFill>
          <a:blip r:embed="rId7" cstate="print"/>
          <a:stretch>
            <a:fillRect/>
          </a:stretch>
        </p:blipFill>
        <p:spPr>
          <a:xfrm>
            <a:off x="182879" y="6252971"/>
            <a:ext cx="1959864" cy="605026"/>
          </a:xfrm>
          <a:prstGeom prst="rect">
            <a:avLst/>
          </a:prstGeom>
        </p:spPr>
      </p:pic>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a:lnSpc>
                <a:spcPts val="980"/>
              </a:lnSpc>
            </a:pPr>
            <a:r>
              <a:rPr dirty="0"/>
              <a:t>CRICOS</a:t>
            </a:r>
            <a:r>
              <a:rPr spc="80" dirty="0"/>
              <a:t> </a:t>
            </a:r>
            <a:r>
              <a:rPr dirty="0"/>
              <a:t>Provider</a:t>
            </a:r>
            <a:r>
              <a:rPr spc="90" dirty="0"/>
              <a:t> </a:t>
            </a:r>
            <a:r>
              <a:rPr dirty="0"/>
              <a:t>Code:</a:t>
            </a:r>
            <a:r>
              <a:rPr spc="85" dirty="0"/>
              <a:t> </a:t>
            </a:r>
            <a:r>
              <a:rPr spc="-10" dirty="0"/>
              <a:t>00301J</a:t>
            </a:r>
          </a:p>
        </p:txBody>
      </p:sp>
      <p:sp>
        <p:nvSpPr>
          <p:cNvPr id="14" name="TextBox 13">
            <a:extLst>
              <a:ext uri="{FF2B5EF4-FFF2-40B4-BE49-F238E27FC236}">
                <a16:creationId xmlns:a16="http://schemas.microsoft.com/office/drawing/2014/main" id="{E9706EF9-8CD3-B04A-825B-6A17661ED2AD}"/>
              </a:ext>
            </a:extLst>
          </p:cNvPr>
          <p:cNvSpPr txBox="1"/>
          <p:nvPr/>
        </p:nvSpPr>
        <p:spPr>
          <a:xfrm>
            <a:off x="11582400" y="6406896"/>
            <a:ext cx="228600" cy="369332"/>
          </a:xfrm>
          <a:prstGeom prst="rect">
            <a:avLst/>
          </a:prstGeom>
          <a:noFill/>
        </p:spPr>
        <p:txBody>
          <a:bodyPr wrap="square" rtlCol="0">
            <a:spAutoFit/>
          </a:bodyPr>
          <a:lstStyle/>
          <a:p>
            <a:r>
              <a:rPr lang="en-US" dirty="0"/>
              <a:t>9</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0859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TotalTime>
  <Words>906</Words>
  <Application>Microsoft Macintosh PowerPoint</Application>
  <PresentationFormat>Widescreen</PresentationFormat>
  <Paragraphs>141</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Arial Narrow</vt:lpstr>
      <vt:lpstr>Bodoni MT</vt:lpstr>
      <vt:lpstr>Calibri</vt:lpstr>
      <vt:lpstr>Times New Roman</vt:lpstr>
      <vt:lpstr>Wingdings</vt:lpstr>
      <vt:lpstr>Office Theme</vt:lpstr>
      <vt:lpstr>PowerPoint Presentation</vt:lpstr>
      <vt:lpstr>What’s my role? </vt:lpstr>
      <vt:lpstr>A few things to note:</vt:lpstr>
      <vt:lpstr>PSC Explained</vt:lpstr>
      <vt:lpstr>PSC Activities</vt:lpstr>
      <vt:lpstr>Student Assist</vt:lpstr>
      <vt:lpstr>Reach out…..</vt:lpstr>
      <vt:lpstr>Equity Departments</vt:lpstr>
      <vt:lpstr>Campus Culture!</vt:lpstr>
      <vt:lpstr>Food and Beverage</vt:lpstr>
      <vt:lpstr>The Tav</vt:lpstr>
      <vt:lpstr>Get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Chanelle Gibbs</dc:creator>
  <cp:lastModifiedBy>Hameed Mohammad</cp:lastModifiedBy>
  <cp:revision>9</cp:revision>
  <dcterms:created xsi:type="dcterms:W3CDTF">2021-02-17T01:47:58Z</dcterms:created>
  <dcterms:modified xsi:type="dcterms:W3CDTF">2022-02-20T14:43:41Z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2021-02-23T00:00:00Z</vt:filetime>
  </property>
  <property fmtid="{D5CDD505-2E9C-101B-9397-08002B2CF9AE}" pid="3" name="Creator">
    <vt:lpwstr>Microsoft® PowerPoint® 2016</vt:lpwstr>
  </property>
  <property fmtid="{D5CDD505-2E9C-101B-9397-08002B2CF9AE}" pid="4" name="LastSaved">
    <vt:filetime>2021-02-17T00:00:00Z</vt:filetime>
  </property>
</Properties>
</file>